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9"/>
  </p:notesMasterIdLst>
  <p:sldIdLst>
    <p:sldId id="359" r:id="rId3"/>
    <p:sldId id="424" r:id="rId4"/>
    <p:sldId id="488" r:id="rId5"/>
    <p:sldId id="491" r:id="rId6"/>
    <p:sldId id="490" r:id="rId7"/>
    <p:sldId id="479" r:id="rId8"/>
    <p:sldId id="495" r:id="rId9"/>
    <p:sldId id="480" r:id="rId10"/>
    <p:sldId id="482" r:id="rId11"/>
    <p:sldId id="492" r:id="rId12"/>
    <p:sldId id="485" r:id="rId13"/>
    <p:sldId id="486" r:id="rId14"/>
    <p:sldId id="487" r:id="rId15"/>
    <p:sldId id="496" r:id="rId16"/>
    <p:sldId id="497" r:id="rId17"/>
    <p:sldId id="489" r:id="rId18"/>
    <p:sldId id="498" r:id="rId19"/>
    <p:sldId id="499" r:id="rId20"/>
    <p:sldId id="500" r:id="rId21"/>
    <p:sldId id="502" r:id="rId22"/>
    <p:sldId id="501" r:id="rId23"/>
    <p:sldId id="503" r:id="rId24"/>
    <p:sldId id="504" r:id="rId25"/>
    <p:sldId id="493" r:id="rId26"/>
    <p:sldId id="511" r:id="rId27"/>
    <p:sldId id="512" r:id="rId28"/>
    <p:sldId id="513" r:id="rId29"/>
    <p:sldId id="510" r:id="rId30"/>
    <p:sldId id="514" r:id="rId31"/>
    <p:sldId id="494" r:id="rId32"/>
    <p:sldId id="505" r:id="rId33"/>
    <p:sldId id="506" r:id="rId34"/>
    <p:sldId id="507" r:id="rId35"/>
    <p:sldId id="508" r:id="rId36"/>
    <p:sldId id="509" r:id="rId37"/>
    <p:sldId id="427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000000"/>
    <a:srgbClr val="7889FB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09.01.2025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wnload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09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Local Mode</a:t>
            </a:r>
          </a:p>
          <a:p>
            <a:pPr lvl="1"/>
            <a:r>
              <a:rPr lang="en-US" dirty="0"/>
              <a:t>Download and unzip Spark </a:t>
            </a:r>
            <a:r>
              <a:rPr lang="en-US" dirty="0">
                <a:hlinkClick r:id="rId3"/>
              </a:rPr>
              <a:t>https://spark.apache.org/downloads.html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or pull dependency into IDE project via maven or similar tools</a:t>
            </a:r>
          </a:p>
          <a:p>
            <a:pPr lvl="1"/>
            <a:r>
              <a:rPr lang="en-US" dirty="0"/>
              <a:t>Setup prerequisites and path variables </a:t>
            </a:r>
          </a:p>
          <a:p>
            <a:pPr lvl="1"/>
            <a:r>
              <a:rPr lang="en-US" dirty="0"/>
              <a:t>Test spark-shell, spark-submit, or in your IDE</a:t>
            </a:r>
          </a:p>
          <a:p>
            <a:pPr lvl="1"/>
            <a:r>
              <a:rPr lang="en-US" dirty="0"/>
              <a:t>NOTE: in local mode, operations run in driver JVM and I/O to local FS</a:t>
            </a:r>
          </a:p>
          <a:p>
            <a:pPr lvl="1"/>
            <a:endParaRPr lang="en-US" dirty="0"/>
          </a:p>
          <a:p>
            <a:r>
              <a:rPr lang="en-US" dirty="0"/>
              <a:t>Amazon AWS EMR (Elastic Map Reduce)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41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specialized formats like double-compressed CSR existing (indicator for non-zero rows)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02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2024/25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11 Distributed, Data-parallel Computation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park/blob/master/mllib/src/main/scala/org/apache/spark/mllib/clustering/KMeans.scal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ml.dask.org/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sk.org/" TargetMode="Externa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din-project/modin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11 Distributed, Data-parallel Computation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09,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C9C64-4CEB-A67B-E807-D4C3D0B10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Collection Processing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562AF-E1D0-6025-1178-FAF5F28A1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6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DDB70-E529-32BC-D855-8340C7C55D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MapReduce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Mahout/</a:t>
            </a:r>
            <a:r>
              <a:rPr lang="en-US" dirty="0" err="1"/>
              <a:t>SystemML</a:t>
            </a:r>
            <a:r>
              <a:rPr lang="en-US" dirty="0"/>
              <a:t>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2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(Ambari)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Oozie)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C0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MapReduce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18354-14E0-6EB9-FB39-9A2C6C998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pic>
        <p:nvPicPr>
          <p:cNvPr id="6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ABF7F891-DA3A-ED3E-91C9-83CC5770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0581" y="1268963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BA4C4-1873-B2B0-BDE6-8901A09B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512" y="14642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083F2C-DF63-0E1B-6C18-4EBE1CAE39A7}"/>
              </a:ext>
            </a:extLst>
          </p:cNvPr>
          <p:cNvSpPr txBox="1"/>
          <p:nvPr/>
        </p:nvSpPr>
        <p:spPr>
          <a:xfrm>
            <a:off x="7992932" y="1414827"/>
            <a:ext cx="28894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7E839-97AB-2BB5-73BE-268F9605486B}"/>
              </a:ext>
            </a:extLst>
          </p:cNvPr>
          <p:cNvSpPr/>
          <p:nvPr/>
        </p:nvSpPr>
        <p:spPr>
          <a:xfrm>
            <a:off x="5761776" y="3744747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CE6BC-70FA-B28C-C227-A62446E8EE9F}"/>
              </a:ext>
            </a:extLst>
          </p:cNvPr>
          <p:cNvSpPr/>
          <p:nvPr/>
        </p:nvSpPr>
        <p:spPr>
          <a:xfrm>
            <a:off x="7466752" y="2894879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59D52E3A-591C-7EA2-5925-EE0CB286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774" y="4969304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F6EE0-4B02-2DFD-1330-BEC7EA1A0ABF}"/>
              </a:ext>
            </a:extLst>
          </p:cNvPr>
          <p:cNvSpPr txBox="1"/>
          <p:nvPr/>
        </p:nvSpPr>
        <p:spPr>
          <a:xfrm>
            <a:off x="5761778" y="3363747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9A65E-94B3-1E6A-C21E-42B61F41F429}"/>
              </a:ext>
            </a:extLst>
          </p:cNvPr>
          <p:cNvSpPr txBox="1"/>
          <p:nvPr/>
        </p:nvSpPr>
        <p:spPr>
          <a:xfrm>
            <a:off x="7476278" y="2525547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93904BA4-E28E-1883-09B7-AC54BFF8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774" y="4101041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B22A37D4-1F83-FF05-FB3D-C4FF5187A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124" y="4469598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A2EAF6-CC10-B445-FAC5-5D69CDAB20D1}"/>
              </a:ext>
            </a:extLst>
          </p:cNvPr>
          <p:cNvSpPr/>
          <p:nvPr/>
        </p:nvSpPr>
        <p:spPr>
          <a:xfrm>
            <a:off x="7574173" y="3037754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018EB1-05B9-7BCA-0C9E-C398ACC5F8D2}"/>
              </a:ext>
            </a:extLst>
          </p:cNvPr>
          <p:cNvSpPr/>
          <p:nvPr/>
        </p:nvSpPr>
        <p:spPr>
          <a:xfrm>
            <a:off x="831712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B457EE-B467-3F76-1C55-6E3F22A285F5}"/>
              </a:ext>
            </a:extLst>
          </p:cNvPr>
          <p:cNvSpPr/>
          <p:nvPr/>
        </p:nvSpPr>
        <p:spPr>
          <a:xfrm>
            <a:off x="831712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0142AB-5B65-6C7D-4268-5C6719E17A33}"/>
              </a:ext>
            </a:extLst>
          </p:cNvPr>
          <p:cNvSpPr/>
          <p:nvPr/>
        </p:nvSpPr>
        <p:spPr>
          <a:xfrm>
            <a:off x="757417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135C85-B40E-7D97-E581-EA9C5EE54CF3}"/>
              </a:ext>
            </a:extLst>
          </p:cNvPr>
          <p:cNvSpPr/>
          <p:nvPr/>
        </p:nvSpPr>
        <p:spPr>
          <a:xfrm>
            <a:off x="9200302" y="2894879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5C723-959C-54DC-408F-64084EA43409}"/>
              </a:ext>
            </a:extLst>
          </p:cNvPr>
          <p:cNvSpPr txBox="1"/>
          <p:nvPr/>
        </p:nvSpPr>
        <p:spPr>
          <a:xfrm>
            <a:off x="9209828" y="2525547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E48F56E4-929A-8D35-471B-0D36E15C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674" y="4469598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F660F-9D23-65E9-E9DE-D9061EFF27B3}"/>
              </a:ext>
            </a:extLst>
          </p:cNvPr>
          <p:cNvSpPr/>
          <p:nvPr/>
        </p:nvSpPr>
        <p:spPr>
          <a:xfrm>
            <a:off x="1005067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3603CD-386B-81A3-ABEB-1DED55C61345}"/>
              </a:ext>
            </a:extLst>
          </p:cNvPr>
          <p:cNvSpPr/>
          <p:nvPr/>
        </p:nvSpPr>
        <p:spPr>
          <a:xfrm>
            <a:off x="1005067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FDDE85-BBD5-86AF-6932-B65FBF66345C}"/>
              </a:ext>
            </a:extLst>
          </p:cNvPr>
          <p:cNvSpPr/>
          <p:nvPr/>
        </p:nvSpPr>
        <p:spPr>
          <a:xfrm>
            <a:off x="930772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FFEE3-31E8-7814-62FB-8ED4EA1A2D25}"/>
              </a:ext>
            </a:extLst>
          </p:cNvPr>
          <p:cNvSpPr/>
          <p:nvPr/>
        </p:nvSpPr>
        <p:spPr>
          <a:xfrm>
            <a:off x="930772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98B486-E938-F8B6-1504-FFFC4F73601A}"/>
              </a:ext>
            </a:extLst>
          </p:cNvPr>
          <p:cNvSpPr/>
          <p:nvPr/>
        </p:nvSpPr>
        <p:spPr>
          <a:xfrm>
            <a:off x="4075852" y="5178882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FA85819A-E293-D413-876B-BCCE7B6F9A24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5171227" y="4501151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5E59A611-D726-DB2C-EAB0-F24815BAFEA0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6582251" y="3391251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0" name="AutoShape 3">
            <a:extLst>
              <a:ext uri="{FF2B5EF4-FFF2-40B4-BE49-F238E27FC236}">
                <a16:creationId xmlns:a16="http://schemas.microsoft.com/office/drawing/2014/main" id="{D8ECBFAB-FA43-2AE4-C90C-D63DDD62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648" y="5147361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1" name="Rectangle: Rounded Corners 38">
            <a:extLst>
              <a:ext uri="{FF2B5EF4-FFF2-40B4-BE49-F238E27FC236}">
                <a16:creationId xmlns:a16="http://schemas.microsoft.com/office/drawing/2014/main" id="{B38E43C1-50C1-0B0F-9240-F30856DAEE22}"/>
              </a:ext>
            </a:extLst>
          </p:cNvPr>
          <p:cNvSpPr/>
          <p:nvPr/>
        </p:nvSpPr>
        <p:spPr>
          <a:xfrm>
            <a:off x="771440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Rectangle: Rounded Corners 39">
            <a:extLst>
              <a:ext uri="{FF2B5EF4-FFF2-40B4-BE49-F238E27FC236}">
                <a16:creationId xmlns:a16="http://schemas.microsoft.com/office/drawing/2014/main" id="{89A00AF3-20C2-DBC8-5438-6E3D6992F5A6}"/>
              </a:ext>
            </a:extLst>
          </p:cNvPr>
          <p:cNvSpPr/>
          <p:nvPr/>
        </p:nvSpPr>
        <p:spPr>
          <a:xfrm>
            <a:off x="812397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Rectangle: Rounded Corners 40">
            <a:extLst>
              <a:ext uri="{FF2B5EF4-FFF2-40B4-BE49-F238E27FC236}">
                <a16:creationId xmlns:a16="http://schemas.microsoft.com/office/drawing/2014/main" id="{A13F9C2A-40D6-1201-0875-6BC40E84BCCC}"/>
              </a:ext>
            </a:extLst>
          </p:cNvPr>
          <p:cNvSpPr/>
          <p:nvPr/>
        </p:nvSpPr>
        <p:spPr>
          <a:xfrm>
            <a:off x="853355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C77CD20B-F882-020F-3637-E0855BF9B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198" y="5147361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6593429E-5A4B-8B4F-0D4E-2DE373DF41F8}"/>
              </a:ext>
            </a:extLst>
          </p:cNvPr>
          <p:cNvSpPr/>
          <p:nvPr/>
        </p:nvSpPr>
        <p:spPr>
          <a:xfrm>
            <a:off x="943842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Rectangle: Rounded Corners 44">
            <a:extLst>
              <a:ext uri="{FF2B5EF4-FFF2-40B4-BE49-F238E27FC236}">
                <a16:creationId xmlns:a16="http://schemas.microsoft.com/office/drawing/2014/main" id="{BDED8337-4AD7-A090-0A8E-7A48BDE0B61B}"/>
              </a:ext>
            </a:extLst>
          </p:cNvPr>
          <p:cNvSpPr/>
          <p:nvPr/>
        </p:nvSpPr>
        <p:spPr>
          <a:xfrm>
            <a:off x="984800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: Rounded Corners 45">
            <a:extLst>
              <a:ext uri="{FF2B5EF4-FFF2-40B4-BE49-F238E27FC236}">
                <a16:creationId xmlns:a16="http://schemas.microsoft.com/office/drawing/2014/main" id="{6AB45B1B-13A0-7621-571C-1E8DAD64F601}"/>
              </a:ext>
            </a:extLst>
          </p:cNvPr>
          <p:cNvSpPr/>
          <p:nvPr/>
        </p:nvSpPr>
        <p:spPr>
          <a:xfrm>
            <a:off x="1025757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0928AC-C1F7-F55B-A7AF-99C8170E3A80}"/>
              </a:ext>
            </a:extLst>
          </p:cNvPr>
          <p:cNvSpPr/>
          <p:nvPr/>
        </p:nvSpPr>
        <p:spPr>
          <a:xfrm>
            <a:off x="881309" y="4868986"/>
            <a:ext cx="4464015" cy="8815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925533B-089F-5E8E-92C4-17FE2B612C4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CA10B9-F2D6-D7E1-5F3A-872573144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510FE-B3CC-0BB5-4418-3931FF46E9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D9F73-978F-4219-4614-9C8C87ED7708}"/>
              </a:ext>
            </a:extLst>
          </p:cNvPr>
          <p:cNvSpPr txBox="1"/>
          <p:nvPr/>
        </p:nvSpPr>
        <p:spPr>
          <a:xfrm>
            <a:off x="3633282" y="3755948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3BB60E-1C37-6BE2-5CB3-B03F88D881FB}"/>
              </a:ext>
            </a:extLst>
          </p:cNvPr>
          <p:cNvGraphicFramePr>
            <a:graphicFrameLocks noGrp="1"/>
          </p:cNvGraphicFramePr>
          <p:nvPr/>
        </p:nvGraphicFramePr>
        <p:xfrm>
          <a:off x="2099757" y="3843757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0745E4-A4B0-9DEC-28CF-DF1A80BC8A9E}"/>
              </a:ext>
            </a:extLst>
          </p:cNvPr>
          <p:cNvGraphicFramePr>
            <a:graphicFrameLocks noGrp="1"/>
          </p:cNvGraphicFramePr>
          <p:nvPr/>
        </p:nvGraphicFramePr>
        <p:xfrm>
          <a:off x="5265141" y="4789997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D51FD9-13CD-0EE5-B73A-0016AD60225A}"/>
              </a:ext>
            </a:extLst>
          </p:cNvPr>
          <p:cNvSpPr/>
          <p:nvPr/>
        </p:nvSpPr>
        <p:spPr>
          <a:xfrm>
            <a:off x="4326927" y="3219872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D5F7F-E9C8-CD79-A88C-F18FF31628DA}"/>
              </a:ext>
            </a:extLst>
          </p:cNvPr>
          <p:cNvSpPr txBox="1"/>
          <p:nvPr/>
        </p:nvSpPr>
        <p:spPr>
          <a:xfrm>
            <a:off x="7012979" y="4699102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C8621E-5D6F-D5E0-834A-F1B24D6156EB}"/>
              </a:ext>
            </a:extLst>
          </p:cNvPr>
          <p:cNvGraphicFramePr>
            <a:graphicFrameLocks noGrp="1"/>
          </p:cNvGraphicFramePr>
          <p:nvPr/>
        </p:nvGraphicFramePr>
        <p:xfrm>
          <a:off x="9675216" y="5694872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963CBF9-603A-3DD8-6537-17AB5DE87E53}"/>
              </a:ext>
            </a:extLst>
          </p:cNvPr>
          <p:cNvSpPr txBox="1"/>
          <p:nvPr/>
        </p:nvSpPr>
        <p:spPr>
          <a:xfrm>
            <a:off x="2040175" y="5800204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40977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1069">
            <a:extLst>
              <a:ext uri="{FF2B5EF4-FFF2-40B4-BE49-F238E27FC236}">
                <a16:creationId xmlns:a16="http://schemas.microsoft.com/office/drawing/2014/main" id="{878AEDA3-F04A-BA35-F5B0-91B45A2235D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2175D-DCEA-616C-D882-071FE53CC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958" name="Rectangle: Folded Corner 3">
            <a:extLst>
              <a:ext uri="{FF2B5EF4-FFF2-40B4-BE49-F238E27FC236}">
                <a16:creationId xmlns:a16="http://schemas.microsoft.com/office/drawing/2014/main" id="{5BB0807C-4579-F63F-C159-074945E5CCB0}"/>
              </a:ext>
            </a:extLst>
          </p:cNvPr>
          <p:cNvSpPr/>
          <p:nvPr/>
        </p:nvSpPr>
        <p:spPr>
          <a:xfrm>
            <a:off x="1710088" y="246080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959" name="TextBox 958">
            <a:extLst>
              <a:ext uri="{FF2B5EF4-FFF2-40B4-BE49-F238E27FC236}">
                <a16:creationId xmlns:a16="http://schemas.microsoft.com/office/drawing/2014/main" id="{22A7B24D-405E-C118-E339-7EB3AC560752}"/>
              </a:ext>
            </a:extLst>
          </p:cNvPr>
          <p:cNvSpPr txBox="1"/>
          <p:nvPr/>
        </p:nvSpPr>
        <p:spPr>
          <a:xfrm>
            <a:off x="1476726" y="1305663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960" name="Rectangle: Folded Corner 5">
            <a:extLst>
              <a:ext uri="{FF2B5EF4-FFF2-40B4-BE49-F238E27FC236}">
                <a16:creationId xmlns:a16="http://schemas.microsoft.com/office/drawing/2014/main" id="{F735A79F-0153-4F04-9D5C-888E8B0106CF}"/>
              </a:ext>
            </a:extLst>
          </p:cNvPr>
          <p:cNvSpPr/>
          <p:nvPr/>
        </p:nvSpPr>
        <p:spPr>
          <a:xfrm>
            <a:off x="1710088" y="358475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61" name="Rectangle: Folded Corner 6">
            <a:extLst>
              <a:ext uri="{FF2B5EF4-FFF2-40B4-BE49-F238E27FC236}">
                <a16:creationId xmlns:a16="http://schemas.microsoft.com/office/drawing/2014/main" id="{7834FD4D-398B-2D9C-BBF7-C99365FF3BBF}"/>
              </a:ext>
            </a:extLst>
          </p:cNvPr>
          <p:cNvSpPr/>
          <p:nvPr/>
        </p:nvSpPr>
        <p:spPr>
          <a:xfrm>
            <a:off x="1710088" y="472775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962" name="TextBox 961">
            <a:extLst>
              <a:ext uri="{FF2B5EF4-FFF2-40B4-BE49-F238E27FC236}">
                <a16:creationId xmlns:a16="http://schemas.microsoft.com/office/drawing/2014/main" id="{0E68CCAF-A2DE-7CB2-D5D4-D867516DA555}"/>
              </a:ext>
            </a:extLst>
          </p:cNvPr>
          <p:cNvSpPr txBox="1"/>
          <p:nvPr/>
        </p:nvSpPr>
        <p:spPr>
          <a:xfrm>
            <a:off x="9272936" y="2086713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963" name="Group 962">
            <a:extLst>
              <a:ext uri="{FF2B5EF4-FFF2-40B4-BE49-F238E27FC236}">
                <a16:creationId xmlns:a16="http://schemas.microsoft.com/office/drawing/2014/main" id="{F90DB574-C0E5-7C83-8918-D92C8433BEDD}"/>
              </a:ext>
            </a:extLst>
          </p:cNvPr>
          <p:cNvGrpSpPr/>
          <p:nvPr/>
        </p:nvGrpSpPr>
        <p:grpSpPr>
          <a:xfrm>
            <a:off x="9263412" y="3108508"/>
            <a:ext cx="1076326" cy="1990725"/>
            <a:chOff x="7791449" y="3309226"/>
            <a:chExt cx="1076326" cy="1990725"/>
          </a:xfrm>
        </p:grpSpPr>
        <p:sp>
          <p:nvSpPr>
            <p:cNvPr id="964" name="Rectangle: Folded Corner 29">
              <a:extLst>
                <a:ext uri="{FF2B5EF4-FFF2-40B4-BE49-F238E27FC236}">
                  <a16:creationId xmlns:a16="http://schemas.microsoft.com/office/drawing/2014/main" id="{3D15D576-A7D7-1EE1-8FEE-A8C84E663147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965" name="Rectangle: Folded Corner 30">
              <a:extLst>
                <a:ext uri="{FF2B5EF4-FFF2-40B4-BE49-F238E27FC236}">
                  <a16:creationId xmlns:a16="http://schemas.microsoft.com/office/drawing/2014/main" id="{4169C5ED-90F7-16F7-371B-2BD46C6F5CE8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966" name="Rectangle: Folded Corner 31">
              <a:extLst>
                <a:ext uri="{FF2B5EF4-FFF2-40B4-BE49-F238E27FC236}">
                  <a16:creationId xmlns:a16="http://schemas.microsoft.com/office/drawing/2014/main" id="{E8B46E86-4317-76F1-3FB5-3767494B775E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967" name="AutoShape 54">
              <a:extLst>
                <a:ext uri="{FF2B5EF4-FFF2-40B4-BE49-F238E27FC236}">
                  <a16:creationId xmlns:a16="http://schemas.microsoft.com/office/drawing/2014/main" id="{2607A3C3-90C9-25FA-7C72-B105F225A934}"/>
                </a:ext>
              </a:extLst>
            </p:cNvPr>
            <p:cNvCxnSpPr>
              <a:cxnSpLocks noChangeShapeType="1"/>
              <a:stCxn id="1024" idx="3"/>
              <a:endCxn id="964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8" name="AutoShape 54">
              <a:extLst>
                <a:ext uri="{FF2B5EF4-FFF2-40B4-BE49-F238E27FC236}">
                  <a16:creationId xmlns:a16="http://schemas.microsoft.com/office/drawing/2014/main" id="{EF967CF3-01D7-0F4E-4ADC-A5DB64B208E9}"/>
                </a:ext>
              </a:extLst>
            </p:cNvPr>
            <p:cNvCxnSpPr>
              <a:cxnSpLocks noChangeShapeType="1"/>
              <a:stCxn id="1025" idx="3"/>
              <a:endCxn id="965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9" name="AutoShape 54">
              <a:extLst>
                <a:ext uri="{FF2B5EF4-FFF2-40B4-BE49-F238E27FC236}">
                  <a16:creationId xmlns:a16="http://schemas.microsoft.com/office/drawing/2014/main" id="{43983D69-5448-7A99-7607-D981A276E5DE}"/>
                </a:ext>
              </a:extLst>
            </p:cNvPr>
            <p:cNvCxnSpPr>
              <a:cxnSpLocks noChangeShapeType="1"/>
              <a:stCxn id="1026" idx="3"/>
              <a:endCxn id="966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970" name="Group 969">
            <a:extLst>
              <a:ext uri="{FF2B5EF4-FFF2-40B4-BE49-F238E27FC236}">
                <a16:creationId xmlns:a16="http://schemas.microsoft.com/office/drawing/2014/main" id="{C2E79BD3-9D46-5A69-88E9-568F9566D1A3}"/>
              </a:ext>
            </a:extLst>
          </p:cNvPr>
          <p:cNvGrpSpPr/>
          <p:nvPr/>
        </p:nvGrpSpPr>
        <p:grpSpPr>
          <a:xfrm>
            <a:off x="2560460" y="2399182"/>
            <a:ext cx="1035578" cy="3365325"/>
            <a:chOff x="1088497" y="2599900"/>
            <a:chExt cx="1035578" cy="3365325"/>
          </a:xfrm>
        </p:grpSpPr>
        <p:sp>
          <p:nvSpPr>
            <p:cNvPr id="971" name="AutoShape 3">
              <a:extLst>
                <a:ext uri="{FF2B5EF4-FFF2-40B4-BE49-F238E27FC236}">
                  <a16:creationId xmlns:a16="http://schemas.microsoft.com/office/drawing/2014/main" id="{14A25416-5500-FE97-E1DB-42138DBE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972" name="AutoShape 3">
              <a:extLst>
                <a:ext uri="{FF2B5EF4-FFF2-40B4-BE49-F238E27FC236}">
                  <a16:creationId xmlns:a16="http://schemas.microsoft.com/office/drawing/2014/main" id="{4D20A99D-DCE9-5545-EE8C-503D454CB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973" name="AutoShape 3">
              <a:extLst>
                <a:ext uri="{FF2B5EF4-FFF2-40B4-BE49-F238E27FC236}">
                  <a16:creationId xmlns:a16="http://schemas.microsoft.com/office/drawing/2014/main" id="{776A778D-C245-9C07-AB6E-1C79983B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974" name="AutoShape 3">
              <a:extLst>
                <a:ext uri="{FF2B5EF4-FFF2-40B4-BE49-F238E27FC236}">
                  <a16:creationId xmlns:a16="http://schemas.microsoft.com/office/drawing/2014/main" id="{375E46FA-8C97-9E9E-473C-890EA86AF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975" name="AutoShape 3">
              <a:extLst>
                <a:ext uri="{FF2B5EF4-FFF2-40B4-BE49-F238E27FC236}">
                  <a16:creationId xmlns:a16="http://schemas.microsoft.com/office/drawing/2014/main" id="{203B9FBE-91AA-37DC-DA44-EAB5082C2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976" name="AutoShape 3">
              <a:extLst>
                <a:ext uri="{FF2B5EF4-FFF2-40B4-BE49-F238E27FC236}">
                  <a16:creationId xmlns:a16="http://schemas.microsoft.com/office/drawing/2014/main" id="{6F24F667-E3E5-50BF-28F4-54D4BEB1A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977" name="Group 976">
            <a:extLst>
              <a:ext uri="{FF2B5EF4-FFF2-40B4-BE49-F238E27FC236}">
                <a16:creationId xmlns:a16="http://schemas.microsoft.com/office/drawing/2014/main" id="{AB33D74C-5FCC-BBB1-6917-824C46FA323E}"/>
              </a:ext>
            </a:extLst>
          </p:cNvPr>
          <p:cNvGrpSpPr/>
          <p:nvPr/>
        </p:nvGrpSpPr>
        <p:grpSpPr>
          <a:xfrm>
            <a:off x="3596038" y="1988130"/>
            <a:ext cx="3933825" cy="4573128"/>
            <a:chOff x="2124075" y="2188848"/>
            <a:chExt cx="3933825" cy="4573128"/>
          </a:xfrm>
        </p:grpSpPr>
        <p:sp>
          <p:nvSpPr>
            <p:cNvPr id="978" name="AutoShape 3">
              <a:extLst>
                <a:ext uri="{FF2B5EF4-FFF2-40B4-BE49-F238E27FC236}">
                  <a16:creationId xmlns:a16="http://schemas.microsoft.com/office/drawing/2014/main" id="{B777449E-4299-A8E6-4324-1B9D120D6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79" name="AutoShape 3">
              <a:extLst>
                <a:ext uri="{FF2B5EF4-FFF2-40B4-BE49-F238E27FC236}">
                  <a16:creationId xmlns:a16="http://schemas.microsoft.com/office/drawing/2014/main" id="{FC32D404-AD73-D14C-5027-A11421C93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0" name="AutoShape 3">
              <a:extLst>
                <a:ext uri="{FF2B5EF4-FFF2-40B4-BE49-F238E27FC236}">
                  <a16:creationId xmlns:a16="http://schemas.microsoft.com/office/drawing/2014/main" id="{C24F8309-D7FF-E7E1-A167-C18D11773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1" name="AutoShape 3">
              <a:extLst>
                <a:ext uri="{FF2B5EF4-FFF2-40B4-BE49-F238E27FC236}">
                  <a16:creationId xmlns:a16="http://schemas.microsoft.com/office/drawing/2014/main" id="{930ACDA5-9374-F6A4-FE36-1D0F14DFF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2" name="AutoShape 3">
              <a:extLst>
                <a:ext uri="{FF2B5EF4-FFF2-40B4-BE49-F238E27FC236}">
                  <a16:creationId xmlns:a16="http://schemas.microsoft.com/office/drawing/2014/main" id="{96268790-F9D6-07E4-4FB2-A6E6FD8D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3" name="AutoShape 3">
              <a:extLst>
                <a:ext uri="{FF2B5EF4-FFF2-40B4-BE49-F238E27FC236}">
                  <a16:creationId xmlns:a16="http://schemas.microsoft.com/office/drawing/2014/main" id="{F8499E27-6A11-4ABC-B0CA-F30B7E6B9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4" name="AutoShape 3">
              <a:extLst>
                <a:ext uri="{FF2B5EF4-FFF2-40B4-BE49-F238E27FC236}">
                  <a16:creationId xmlns:a16="http://schemas.microsoft.com/office/drawing/2014/main" id="{F0E489FF-2370-6355-57EE-C7F50D64E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5" name="AutoShape 3">
              <a:extLst>
                <a:ext uri="{FF2B5EF4-FFF2-40B4-BE49-F238E27FC236}">
                  <a16:creationId xmlns:a16="http://schemas.microsoft.com/office/drawing/2014/main" id="{6EA68F32-EF7A-8B48-6999-2818A2AE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6" name="AutoShape 3">
              <a:extLst>
                <a:ext uri="{FF2B5EF4-FFF2-40B4-BE49-F238E27FC236}">
                  <a16:creationId xmlns:a16="http://schemas.microsoft.com/office/drawing/2014/main" id="{1FE5ED7D-C277-ABE2-35F6-D117C354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7" name="AutoShape 3">
              <a:extLst>
                <a:ext uri="{FF2B5EF4-FFF2-40B4-BE49-F238E27FC236}">
                  <a16:creationId xmlns:a16="http://schemas.microsoft.com/office/drawing/2014/main" id="{CF363BD9-3ED6-3AD7-79D0-3DB6372D9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8" name="AutoShape 3">
              <a:extLst>
                <a:ext uri="{FF2B5EF4-FFF2-40B4-BE49-F238E27FC236}">
                  <a16:creationId xmlns:a16="http://schemas.microsoft.com/office/drawing/2014/main" id="{0941B46F-36EB-F670-90F7-17EB43C71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9" name="AutoShape 3">
              <a:extLst>
                <a:ext uri="{FF2B5EF4-FFF2-40B4-BE49-F238E27FC236}">
                  <a16:creationId xmlns:a16="http://schemas.microsoft.com/office/drawing/2014/main" id="{FB37F91D-B1F6-A0DE-5E25-0EAB56EB3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90" name="TextBox 989">
              <a:extLst>
                <a:ext uri="{FF2B5EF4-FFF2-40B4-BE49-F238E27FC236}">
                  <a16:creationId xmlns:a16="http://schemas.microsoft.com/office/drawing/2014/main" id="{7D81F405-A8CF-0AB0-2856-03664F811A04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991" name="AutoShape 54">
              <a:extLst>
                <a:ext uri="{FF2B5EF4-FFF2-40B4-BE49-F238E27FC236}">
                  <a16:creationId xmlns:a16="http://schemas.microsoft.com/office/drawing/2014/main" id="{FCE15791-B4CD-6D0D-7CD2-48E6CE7EFA33}"/>
                </a:ext>
              </a:extLst>
            </p:cNvPr>
            <p:cNvCxnSpPr>
              <a:cxnSpLocks noChangeShapeType="1"/>
              <a:stCxn id="971" idx="3"/>
              <a:endCxn id="978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2" name="AutoShape 54">
              <a:extLst>
                <a:ext uri="{FF2B5EF4-FFF2-40B4-BE49-F238E27FC236}">
                  <a16:creationId xmlns:a16="http://schemas.microsoft.com/office/drawing/2014/main" id="{7865412C-9AFF-9E0A-D26F-30CF6E456278}"/>
                </a:ext>
              </a:extLst>
            </p:cNvPr>
            <p:cNvCxnSpPr>
              <a:cxnSpLocks noChangeShapeType="1"/>
              <a:stCxn id="972" idx="3"/>
              <a:endCxn id="980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3" name="AutoShape 54">
              <a:extLst>
                <a:ext uri="{FF2B5EF4-FFF2-40B4-BE49-F238E27FC236}">
                  <a16:creationId xmlns:a16="http://schemas.microsoft.com/office/drawing/2014/main" id="{66B52BFA-B8A9-670F-2743-D3982EB87640}"/>
                </a:ext>
              </a:extLst>
            </p:cNvPr>
            <p:cNvCxnSpPr>
              <a:cxnSpLocks noChangeShapeType="1"/>
              <a:stCxn id="973" idx="3"/>
              <a:endCxn id="982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4" name="AutoShape 54">
              <a:extLst>
                <a:ext uri="{FF2B5EF4-FFF2-40B4-BE49-F238E27FC236}">
                  <a16:creationId xmlns:a16="http://schemas.microsoft.com/office/drawing/2014/main" id="{AADC8ECC-2C2B-6114-B5E4-4CF1F3235309}"/>
                </a:ext>
              </a:extLst>
            </p:cNvPr>
            <p:cNvCxnSpPr>
              <a:cxnSpLocks noChangeShapeType="1"/>
              <a:stCxn id="974" idx="3"/>
              <a:endCxn id="984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5" name="AutoShape 54">
              <a:extLst>
                <a:ext uri="{FF2B5EF4-FFF2-40B4-BE49-F238E27FC236}">
                  <a16:creationId xmlns:a16="http://schemas.microsoft.com/office/drawing/2014/main" id="{F2D9441D-8FF3-6F88-3799-28807F3FFA6A}"/>
                </a:ext>
              </a:extLst>
            </p:cNvPr>
            <p:cNvCxnSpPr>
              <a:cxnSpLocks noChangeShapeType="1"/>
              <a:stCxn id="975" idx="3"/>
              <a:endCxn id="986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6" name="AutoShape 54">
              <a:extLst>
                <a:ext uri="{FF2B5EF4-FFF2-40B4-BE49-F238E27FC236}">
                  <a16:creationId xmlns:a16="http://schemas.microsoft.com/office/drawing/2014/main" id="{07B0FB68-6DC2-7C1C-E7FB-3AC7F34C1491}"/>
                </a:ext>
              </a:extLst>
            </p:cNvPr>
            <p:cNvCxnSpPr>
              <a:cxnSpLocks noChangeShapeType="1"/>
              <a:stCxn id="976" idx="3"/>
              <a:endCxn id="988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997" name="Group 996">
              <a:extLst>
                <a:ext uri="{FF2B5EF4-FFF2-40B4-BE49-F238E27FC236}">
                  <a16:creationId xmlns:a16="http://schemas.microsoft.com/office/drawing/2014/main" id="{CF68C6FC-0F06-6D8E-6EEA-00A3EB4375CA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1018" name="Rectangle 1017">
                <a:extLst>
                  <a:ext uri="{FF2B5EF4-FFF2-40B4-BE49-F238E27FC236}">
                    <a16:creationId xmlns:a16="http://schemas.microsoft.com/office/drawing/2014/main" id="{89B33F84-F5AA-605D-BC02-0671BAE28B1A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9" name="Rectangle 1018">
                <a:extLst>
                  <a:ext uri="{FF2B5EF4-FFF2-40B4-BE49-F238E27FC236}">
                    <a16:creationId xmlns:a16="http://schemas.microsoft.com/office/drawing/2014/main" id="{212885B1-500C-48B4-CBBA-1DA8E7DB631F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0" name="Rectangle 1019">
                <a:extLst>
                  <a:ext uri="{FF2B5EF4-FFF2-40B4-BE49-F238E27FC236}">
                    <a16:creationId xmlns:a16="http://schemas.microsoft.com/office/drawing/2014/main" id="{7ACB1982-1841-78B2-2521-98224C946AF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B70C93C3-65E9-DC7C-53DC-79C68A144686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1015" name="Rectangle 1014">
                <a:extLst>
                  <a:ext uri="{FF2B5EF4-FFF2-40B4-BE49-F238E27FC236}">
                    <a16:creationId xmlns:a16="http://schemas.microsoft.com/office/drawing/2014/main" id="{5B7B4D68-A3D9-00D2-FC9B-7DB56D14C4B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6" name="Rectangle 1015">
                <a:extLst>
                  <a:ext uri="{FF2B5EF4-FFF2-40B4-BE49-F238E27FC236}">
                    <a16:creationId xmlns:a16="http://schemas.microsoft.com/office/drawing/2014/main" id="{AD286DAE-BB8D-41E9-32E5-F99D6520229B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7" name="Rectangle 1016">
                <a:extLst>
                  <a:ext uri="{FF2B5EF4-FFF2-40B4-BE49-F238E27FC236}">
                    <a16:creationId xmlns:a16="http://schemas.microsoft.com/office/drawing/2014/main" id="{BB9B128B-A7D5-1F85-177C-E5D456EAE73B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F9C86CE9-2955-9996-DF82-B0341096DE51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94511154-D558-DC18-6663-49BA9DFDA1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3" name="Rectangle 1012">
                <a:extLst>
                  <a:ext uri="{FF2B5EF4-FFF2-40B4-BE49-F238E27FC236}">
                    <a16:creationId xmlns:a16="http://schemas.microsoft.com/office/drawing/2014/main" id="{D385A831-091F-C04C-D27F-83823873741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4" name="Rectangle 1013">
                <a:extLst>
                  <a:ext uri="{FF2B5EF4-FFF2-40B4-BE49-F238E27FC236}">
                    <a16:creationId xmlns:a16="http://schemas.microsoft.com/office/drawing/2014/main" id="{3CB06CEA-2C70-0041-2AD6-578F41B6D46F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E21EED79-A2A1-2A3B-4C88-12D50C031C0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1009" name="Rectangle 1008">
                <a:extLst>
                  <a:ext uri="{FF2B5EF4-FFF2-40B4-BE49-F238E27FC236}">
                    <a16:creationId xmlns:a16="http://schemas.microsoft.com/office/drawing/2014/main" id="{1C54BC8D-9B1D-CC56-5075-A0805A4F6706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0" name="Rectangle 1009">
                <a:extLst>
                  <a:ext uri="{FF2B5EF4-FFF2-40B4-BE49-F238E27FC236}">
                    <a16:creationId xmlns:a16="http://schemas.microsoft.com/office/drawing/2014/main" id="{1E431265-2D16-E1DD-30F5-DEA4513479A3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17947D78-3F75-A016-87C2-C665CF9C849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DCBDE4C0-8659-7B85-FD8A-A5F646CC478E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1006" name="Rectangle 1005">
                <a:extLst>
                  <a:ext uri="{FF2B5EF4-FFF2-40B4-BE49-F238E27FC236}">
                    <a16:creationId xmlns:a16="http://schemas.microsoft.com/office/drawing/2014/main" id="{FDE6D4E9-5F1D-D51A-1434-DC40B026EA63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7" name="Rectangle 1006">
                <a:extLst>
                  <a:ext uri="{FF2B5EF4-FFF2-40B4-BE49-F238E27FC236}">
                    <a16:creationId xmlns:a16="http://schemas.microsoft.com/office/drawing/2014/main" id="{86BCBE27-F77B-2A71-6F1B-EFDF66720B7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8" name="Rectangle 1007">
                <a:extLst>
                  <a:ext uri="{FF2B5EF4-FFF2-40B4-BE49-F238E27FC236}">
                    <a16:creationId xmlns:a16="http://schemas.microsoft.com/office/drawing/2014/main" id="{B697A1F5-0876-16B5-F281-94BBD3905DDF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C55D1516-0067-D1BB-5747-D0937431B73A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1003" name="Rectangle 1002">
                <a:extLst>
                  <a:ext uri="{FF2B5EF4-FFF2-40B4-BE49-F238E27FC236}">
                    <a16:creationId xmlns:a16="http://schemas.microsoft.com/office/drawing/2014/main" id="{395C862A-314B-6A8E-BF65-4BA35EBC5F6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4" name="Rectangle 1003">
                <a:extLst>
                  <a:ext uri="{FF2B5EF4-FFF2-40B4-BE49-F238E27FC236}">
                    <a16:creationId xmlns:a16="http://schemas.microsoft.com/office/drawing/2014/main" id="{B6BEA7EC-7947-132F-9740-72D110094ACC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5" name="Rectangle 1004">
                <a:extLst>
                  <a:ext uri="{FF2B5EF4-FFF2-40B4-BE49-F238E27FC236}">
                    <a16:creationId xmlns:a16="http://schemas.microsoft.com/office/drawing/2014/main" id="{69DFBAB0-B171-B720-CAB0-B17F0DFA2A8D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21" name="TextBox 1020">
            <a:extLst>
              <a:ext uri="{FF2B5EF4-FFF2-40B4-BE49-F238E27FC236}">
                <a16:creationId xmlns:a16="http://schemas.microsoft.com/office/drawing/2014/main" id="{7811FC9F-F216-AB17-9904-247E6E02646D}"/>
              </a:ext>
            </a:extLst>
          </p:cNvPr>
          <p:cNvSpPr txBox="1"/>
          <p:nvPr/>
        </p:nvSpPr>
        <p:spPr>
          <a:xfrm>
            <a:off x="4200876" y="1305663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2" name="TextBox 1021">
            <a:extLst>
              <a:ext uri="{FF2B5EF4-FFF2-40B4-BE49-F238E27FC236}">
                <a16:creationId xmlns:a16="http://schemas.microsoft.com/office/drawing/2014/main" id="{37E4E755-2C50-FBC5-1C26-5C68EE976347}"/>
              </a:ext>
            </a:extLst>
          </p:cNvPr>
          <p:cNvSpPr txBox="1"/>
          <p:nvPr/>
        </p:nvSpPr>
        <p:spPr>
          <a:xfrm>
            <a:off x="7372701" y="2086713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05F53C8B-BF04-F795-9B21-D42C3E054489}"/>
              </a:ext>
            </a:extLst>
          </p:cNvPr>
          <p:cNvGrpSpPr/>
          <p:nvPr/>
        </p:nvGrpSpPr>
        <p:grpSpPr>
          <a:xfrm>
            <a:off x="6148738" y="2135722"/>
            <a:ext cx="3124199" cy="4025111"/>
            <a:chOff x="4676775" y="2336440"/>
            <a:chExt cx="3124199" cy="4025111"/>
          </a:xfrm>
        </p:grpSpPr>
        <p:sp>
          <p:nvSpPr>
            <p:cNvPr id="1024" name="AutoShape 3">
              <a:extLst>
                <a:ext uri="{FF2B5EF4-FFF2-40B4-BE49-F238E27FC236}">
                  <a16:creationId xmlns:a16="http://schemas.microsoft.com/office/drawing/2014/main" id="{B9F45628-8689-8C24-4F76-41A38414E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1025" name="AutoShape 3">
              <a:extLst>
                <a:ext uri="{FF2B5EF4-FFF2-40B4-BE49-F238E27FC236}">
                  <a16:creationId xmlns:a16="http://schemas.microsoft.com/office/drawing/2014/main" id="{A81A4929-5498-5C66-59E2-5C70F28D4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1026" name="AutoShape 3">
              <a:extLst>
                <a:ext uri="{FF2B5EF4-FFF2-40B4-BE49-F238E27FC236}">
                  <a16:creationId xmlns:a16="http://schemas.microsoft.com/office/drawing/2014/main" id="{C2757EF5-B54F-F633-261D-AE2FDD258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69FE47FB-40AF-96B6-8133-0C12DBAE4D8F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931904AE-D26A-5C4A-3402-8DCE7C2C229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9EA7AA35-9CA6-ADCD-D7C4-CCFE8CE949B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0D974DBA-B32B-537C-8809-05CF066D448B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9DDF7717-227A-407C-E5E6-7744E813B132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803426E9-F024-BAAF-6D33-ECC2667AEB5D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465015BD-D16F-4536-46CD-45997073DE03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EFB4E45C-C5B8-B702-AB01-73FC23A2C3B4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2CE6BCC9-3D9E-973B-DCFE-14FA0D0546B3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317DC20B-D154-8C64-A9F5-8F447B3F2611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3A6F60E5-C08B-4B73-88AD-120EC57F2B1C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975DA4CC-78B0-B23A-3DAA-01B542D7F7A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E9BA40DF-9ECE-6029-D3BF-A1F05AB44D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EA80D34E-F31C-B4D7-A821-B6A7D7BED72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BB9D4BDB-59A3-1D67-85C4-ACF7C8EB63EC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6389D8B8-43C1-24D7-7D1A-41BD38F3FE8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21BF61E5-767C-8BBB-1DD1-ECFEA60A1A1E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BDE8183D-6200-9D80-975A-5F91B04FB0A6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E0A9E3F8-6134-8569-1ADC-9B3E46655E8D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2EFA3628-8617-A5D0-235B-7BD295377871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E67655A8-2403-1CDF-1DA3-DA1BB22FEA7E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30" name="AutoShape 54">
              <a:extLst>
                <a:ext uri="{FF2B5EF4-FFF2-40B4-BE49-F238E27FC236}">
                  <a16:creationId xmlns:a16="http://schemas.microsoft.com/office/drawing/2014/main" id="{563EA3C1-F7B0-8909-39D8-9DB33A07ED13}"/>
                </a:ext>
              </a:extLst>
            </p:cNvPr>
            <p:cNvCxnSpPr>
              <a:cxnSpLocks noChangeShapeType="1"/>
              <a:stCxn id="1018" idx="3"/>
              <a:endCxn id="1061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1" name="AutoShape 54">
              <a:extLst>
                <a:ext uri="{FF2B5EF4-FFF2-40B4-BE49-F238E27FC236}">
                  <a16:creationId xmlns:a16="http://schemas.microsoft.com/office/drawing/2014/main" id="{5F8DB8B3-D782-B3CA-1855-A064285BA08D}"/>
                </a:ext>
              </a:extLst>
            </p:cNvPr>
            <p:cNvCxnSpPr>
              <a:cxnSpLocks noChangeShapeType="1"/>
              <a:stCxn id="1019" idx="3"/>
              <a:endCxn id="1055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2" name="AutoShape 54">
              <a:extLst>
                <a:ext uri="{FF2B5EF4-FFF2-40B4-BE49-F238E27FC236}">
                  <a16:creationId xmlns:a16="http://schemas.microsoft.com/office/drawing/2014/main" id="{E59497DD-5EFD-433D-AD4E-1F3B222F6E86}"/>
                </a:ext>
              </a:extLst>
            </p:cNvPr>
            <p:cNvCxnSpPr>
              <a:cxnSpLocks noChangeShapeType="1"/>
              <a:stCxn id="1020" idx="3"/>
              <a:endCxn id="1049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3" name="AutoShape 54">
              <a:extLst>
                <a:ext uri="{FF2B5EF4-FFF2-40B4-BE49-F238E27FC236}">
                  <a16:creationId xmlns:a16="http://schemas.microsoft.com/office/drawing/2014/main" id="{DAA94BE5-D9E1-61F8-4412-C4BE4ED78887}"/>
                </a:ext>
              </a:extLst>
            </p:cNvPr>
            <p:cNvCxnSpPr>
              <a:cxnSpLocks noChangeShapeType="1"/>
              <a:stCxn id="1015" idx="3"/>
              <a:endCxn id="1062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4" name="AutoShape 54">
              <a:extLst>
                <a:ext uri="{FF2B5EF4-FFF2-40B4-BE49-F238E27FC236}">
                  <a16:creationId xmlns:a16="http://schemas.microsoft.com/office/drawing/2014/main" id="{E825DBC9-B852-A083-E9E0-67E071DD0BED}"/>
                </a:ext>
              </a:extLst>
            </p:cNvPr>
            <p:cNvCxnSpPr>
              <a:cxnSpLocks noChangeShapeType="1"/>
              <a:stCxn id="1016" idx="3"/>
              <a:endCxn id="1056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5" name="AutoShape 54">
              <a:extLst>
                <a:ext uri="{FF2B5EF4-FFF2-40B4-BE49-F238E27FC236}">
                  <a16:creationId xmlns:a16="http://schemas.microsoft.com/office/drawing/2014/main" id="{EC7FCC14-8958-F4CA-6ABC-33B75CDE2930}"/>
                </a:ext>
              </a:extLst>
            </p:cNvPr>
            <p:cNvCxnSpPr>
              <a:cxnSpLocks noChangeShapeType="1"/>
              <a:stCxn id="1017" idx="3"/>
              <a:endCxn id="1050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EA81690-C378-91F2-BB15-E7D04909832D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1037" name="AutoShape 54">
              <a:extLst>
                <a:ext uri="{FF2B5EF4-FFF2-40B4-BE49-F238E27FC236}">
                  <a16:creationId xmlns:a16="http://schemas.microsoft.com/office/drawing/2014/main" id="{046AB663-0936-18E5-AF09-83342490CB42}"/>
                </a:ext>
              </a:extLst>
            </p:cNvPr>
            <p:cNvCxnSpPr>
              <a:cxnSpLocks noChangeShapeType="1"/>
              <a:stCxn id="1012" idx="3"/>
              <a:endCxn id="1063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8" name="AutoShape 54">
              <a:extLst>
                <a:ext uri="{FF2B5EF4-FFF2-40B4-BE49-F238E27FC236}">
                  <a16:creationId xmlns:a16="http://schemas.microsoft.com/office/drawing/2014/main" id="{0389C5F7-8B57-6C18-5B27-BC30EABF2E32}"/>
                </a:ext>
              </a:extLst>
            </p:cNvPr>
            <p:cNvCxnSpPr>
              <a:cxnSpLocks noChangeShapeType="1"/>
              <a:stCxn id="1013" idx="3"/>
              <a:endCxn id="1057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9" name="AutoShape 54">
              <a:extLst>
                <a:ext uri="{FF2B5EF4-FFF2-40B4-BE49-F238E27FC236}">
                  <a16:creationId xmlns:a16="http://schemas.microsoft.com/office/drawing/2014/main" id="{DEB5F931-8B1E-085F-EE14-4C82E6ACA51E}"/>
                </a:ext>
              </a:extLst>
            </p:cNvPr>
            <p:cNvCxnSpPr>
              <a:cxnSpLocks noChangeShapeType="1"/>
              <a:stCxn id="1014" idx="3"/>
              <a:endCxn id="1051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0" name="AutoShape 54">
              <a:extLst>
                <a:ext uri="{FF2B5EF4-FFF2-40B4-BE49-F238E27FC236}">
                  <a16:creationId xmlns:a16="http://schemas.microsoft.com/office/drawing/2014/main" id="{0B2A4673-E47E-1973-4B27-0E45D63224CF}"/>
                </a:ext>
              </a:extLst>
            </p:cNvPr>
            <p:cNvCxnSpPr>
              <a:cxnSpLocks noChangeShapeType="1"/>
              <a:stCxn id="1009" idx="3"/>
              <a:endCxn id="1064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1" name="AutoShape 54">
              <a:extLst>
                <a:ext uri="{FF2B5EF4-FFF2-40B4-BE49-F238E27FC236}">
                  <a16:creationId xmlns:a16="http://schemas.microsoft.com/office/drawing/2014/main" id="{02BAA549-AE18-8258-1C0C-C96AF23C93FD}"/>
                </a:ext>
              </a:extLst>
            </p:cNvPr>
            <p:cNvCxnSpPr>
              <a:cxnSpLocks noChangeShapeType="1"/>
              <a:stCxn id="1010" idx="3"/>
              <a:endCxn id="1058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2" name="AutoShape 54">
              <a:extLst>
                <a:ext uri="{FF2B5EF4-FFF2-40B4-BE49-F238E27FC236}">
                  <a16:creationId xmlns:a16="http://schemas.microsoft.com/office/drawing/2014/main" id="{D07AA4FE-64E6-CB8B-4A13-13B8FC669B2D}"/>
                </a:ext>
              </a:extLst>
            </p:cNvPr>
            <p:cNvCxnSpPr>
              <a:cxnSpLocks noChangeShapeType="1"/>
              <a:stCxn id="1011" idx="3"/>
              <a:endCxn id="1052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3" name="AutoShape 54">
              <a:extLst>
                <a:ext uri="{FF2B5EF4-FFF2-40B4-BE49-F238E27FC236}">
                  <a16:creationId xmlns:a16="http://schemas.microsoft.com/office/drawing/2014/main" id="{EF9FFBB9-E2A5-0840-AAD0-9332F11B065A}"/>
                </a:ext>
              </a:extLst>
            </p:cNvPr>
            <p:cNvCxnSpPr>
              <a:cxnSpLocks noChangeShapeType="1"/>
              <a:stCxn id="1006" idx="3"/>
              <a:endCxn id="1065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4" name="AutoShape 54">
              <a:extLst>
                <a:ext uri="{FF2B5EF4-FFF2-40B4-BE49-F238E27FC236}">
                  <a16:creationId xmlns:a16="http://schemas.microsoft.com/office/drawing/2014/main" id="{357F67CF-E4F1-2AA1-F6C5-0FD9456D9EFC}"/>
                </a:ext>
              </a:extLst>
            </p:cNvPr>
            <p:cNvCxnSpPr>
              <a:cxnSpLocks noChangeShapeType="1"/>
              <a:stCxn id="1008" idx="3"/>
              <a:endCxn id="1053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5" name="AutoShape 54">
              <a:extLst>
                <a:ext uri="{FF2B5EF4-FFF2-40B4-BE49-F238E27FC236}">
                  <a16:creationId xmlns:a16="http://schemas.microsoft.com/office/drawing/2014/main" id="{3144DC70-6100-B057-4081-22929948B0DD}"/>
                </a:ext>
              </a:extLst>
            </p:cNvPr>
            <p:cNvCxnSpPr>
              <a:cxnSpLocks noChangeShapeType="1"/>
              <a:stCxn id="1003" idx="3"/>
              <a:endCxn id="1066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6" name="AutoShape 54">
              <a:extLst>
                <a:ext uri="{FF2B5EF4-FFF2-40B4-BE49-F238E27FC236}">
                  <a16:creationId xmlns:a16="http://schemas.microsoft.com/office/drawing/2014/main" id="{F146D46C-7563-35CF-E3FE-320B7AEE119A}"/>
                </a:ext>
              </a:extLst>
            </p:cNvPr>
            <p:cNvCxnSpPr>
              <a:cxnSpLocks noChangeShapeType="1"/>
              <a:stCxn id="1004" idx="3"/>
              <a:endCxn id="1060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7" name="AutoShape 54">
              <a:extLst>
                <a:ext uri="{FF2B5EF4-FFF2-40B4-BE49-F238E27FC236}">
                  <a16:creationId xmlns:a16="http://schemas.microsoft.com/office/drawing/2014/main" id="{09E6A476-AFD6-7684-99F3-8B766EF9B496}"/>
                </a:ext>
              </a:extLst>
            </p:cNvPr>
            <p:cNvCxnSpPr>
              <a:cxnSpLocks noChangeShapeType="1"/>
              <a:stCxn id="1007" idx="3"/>
              <a:endCxn id="1059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8" name="AutoShape 54">
              <a:extLst>
                <a:ext uri="{FF2B5EF4-FFF2-40B4-BE49-F238E27FC236}">
                  <a16:creationId xmlns:a16="http://schemas.microsoft.com/office/drawing/2014/main" id="{990B3641-BC35-AC87-852A-6DB591717C88}"/>
                </a:ext>
              </a:extLst>
            </p:cNvPr>
            <p:cNvCxnSpPr>
              <a:cxnSpLocks noChangeShapeType="1"/>
              <a:stCxn id="1005" idx="3"/>
              <a:endCxn id="1054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56F6548F-634F-4267-6180-1F1FF8A1D223}"/>
              </a:ext>
            </a:extLst>
          </p:cNvPr>
          <p:cNvSpPr txBox="1"/>
          <p:nvPr/>
        </p:nvSpPr>
        <p:spPr>
          <a:xfrm>
            <a:off x="6263037" y="999432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F719C87-30C4-F5DA-5A1E-6B5EDE7C936D}"/>
              </a:ext>
            </a:extLst>
          </p:cNvPr>
          <p:cNvSpPr txBox="1"/>
          <p:nvPr/>
        </p:nvSpPr>
        <p:spPr>
          <a:xfrm>
            <a:off x="8863364" y="6191926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36886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" grpId="0"/>
      <p:bldP spid="10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311FC2-03DF-C1AD-74F3-36FE8D8658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Basic Unary Operations</a:t>
            </a:r>
          </a:p>
          <a:p>
            <a:pPr lvl="1"/>
            <a:r>
              <a:rPr lang="en-US" dirty="0"/>
              <a:t>Selections (brute-force), projections</a:t>
            </a:r>
          </a:p>
          <a:p>
            <a:pPr lvl="1"/>
            <a:r>
              <a:rPr lang="en-US" dirty="0"/>
              <a:t>Ordering (e.g., </a:t>
            </a:r>
            <a:r>
              <a:rPr lang="en-US" b="1" dirty="0" err="1">
                <a:solidFill>
                  <a:schemeClr val="accent1"/>
                </a:solidFill>
              </a:rPr>
              <a:t>TeraSort</a:t>
            </a:r>
            <a:r>
              <a:rPr lang="en-US" dirty="0"/>
              <a:t>): Sample, pick k quantiles; shuffle-based partition sort</a:t>
            </a:r>
          </a:p>
          <a:p>
            <a:pPr lvl="1"/>
            <a:r>
              <a:rPr lang="en-US" dirty="0"/>
              <a:t>Additive and semi-additive aggregation with grouping, distinct</a:t>
            </a:r>
          </a:p>
          <a:p>
            <a:pPr lvl="2"/>
            <a:endParaRPr lang="en-US" sz="700" dirty="0"/>
          </a:p>
          <a:p>
            <a:r>
              <a:rPr lang="en-US" dirty="0"/>
              <a:t>Binary Operations</a:t>
            </a:r>
          </a:p>
          <a:p>
            <a:pPr lvl="1"/>
            <a:r>
              <a:rPr lang="en-US" dirty="0"/>
              <a:t>Set operations (union, intersect, difference) and joins</a:t>
            </a:r>
          </a:p>
          <a:p>
            <a:pPr lvl="1"/>
            <a:r>
              <a:rPr lang="en-US" dirty="0"/>
              <a:t>Different physical operators for R </a:t>
            </a:r>
            <a:r>
              <a:rPr lang="en-US" dirty="0">
                <a:latin typeface="Cambria" panose="02040503050406030204" pitchFamily="18" charset="0"/>
              </a:rPr>
              <a:t>⨝</a:t>
            </a:r>
            <a:r>
              <a:rPr lang="en-US" dirty="0"/>
              <a:t> 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Broadcast join</a:t>
            </a:r>
            <a:r>
              <a:rPr lang="en-US" dirty="0"/>
              <a:t>: broadcast S, build HT S, map-side HJOIN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Repartition join</a:t>
            </a:r>
            <a:r>
              <a:rPr lang="en-US" dirty="0"/>
              <a:t>: shuffle (repartition) R and S, reduce-side MJOIN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Improved repartition join: </a:t>
            </a:r>
            <a:r>
              <a:rPr lang="en-US" dirty="0"/>
              <a:t>avoid buffering via key-tag sorting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Directed join</a:t>
            </a:r>
            <a:r>
              <a:rPr lang="en-US" dirty="0"/>
              <a:t> (pre/co-partitioned): map-only, R input, S read side-ways </a:t>
            </a:r>
          </a:p>
          <a:p>
            <a:pPr lvl="2"/>
            <a:endParaRPr lang="en-US" sz="700" dirty="0">
              <a:solidFill>
                <a:srgbClr val="FF0000"/>
              </a:solidFill>
            </a:endParaRPr>
          </a:p>
          <a:p>
            <a:r>
              <a:rPr lang="en-US" dirty="0"/>
              <a:t>Hybrid SQL-on-Hadoop Systems </a:t>
            </a:r>
            <a:endParaRPr lang="en-US" b="0" dirty="0"/>
          </a:p>
          <a:p>
            <a:pPr lvl="1"/>
            <a:r>
              <a:rPr lang="en-US" dirty="0"/>
              <a:t>E.g.: </a:t>
            </a:r>
            <a:r>
              <a:rPr lang="en-US" dirty="0" err="1"/>
              <a:t>Hadapt</a:t>
            </a:r>
            <a:r>
              <a:rPr lang="en-US" dirty="0"/>
              <a:t> (</a:t>
            </a:r>
            <a:r>
              <a:rPr lang="en-US" dirty="0" err="1"/>
              <a:t>HadoopDB</a:t>
            </a:r>
            <a:r>
              <a:rPr lang="en-US" dirty="0"/>
              <a:t>), Impala, IBM </a:t>
            </a:r>
            <a:r>
              <a:rPr lang="en-US" dirty="0" err="1"/>
              <a:t>BigSQL</a:t>
            </a:r>
            <a:r>
              <a:rPr lang="en-US" dirty="0"/>
              <a:t>, Presto, Drill, Actian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1C7AE-C8D8-B4F0-9238-81CD236FB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Query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0D415-8FE7-EDC3-57F6-5FC41C8D1B33}"/>
              </a:ext>
            </a:extLst>
          </p:cNvPr>
          <p:cNvSpPr txBox="1"/>
          <p:nvPr/>
        </p:nvSpPr>
        <p:spPr>
          <a:xfrm>
            <a:off x="8285545" y="2783527"/>
            <a:ext cx="26751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[Spyros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 comparison of join algorithms for log processing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E8BF6-F566-2F6F-E2B0-A5A6A5CA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453" y="283281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5E87F-A71A-85F9-B3C1-6C9E3C8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998121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7EB51-3452-195E-B0A2-C813EBE5EDDA}"/>
              </a:ext>
            </a:extLst>
          </p:cNvPr>
          <p:cNvSpPr txBox="1"/>
          <p:nvPr/>
        </p:nvSpPr>
        <p:spPr>
          <a:xfrm>
            <a:off x="8122024" y="4938071"/>
            <a:ext cx="28386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Abadi,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Shivnath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Babu, Fatma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Ozcan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Ippokratis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Pandis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Tutorial: SQL-on-Hadoop Systems.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015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B051C7-29CE-648E-C26E-C34D26E41D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Summary MapReduce</a:t>
            </a:r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lazy evaluation,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Mesos,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B89CD-6661-A051-D075-4131F1D095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pic>
        <p:nvPicPr>
          <p:cNvPr id="4" name="Picture 2" descr="http://spark.apache.org/images/spark-logo-trademark.png">
            <a:extLst>
              <a:ext uri="{FF2B5EF4-FFF2-40B4-BE49-F238E27FC236}">
                <a16:creationId xmlns:a16="http://schemas.microsoft.com/office/drawing/2014/main" id="{721C42AF-32FC-FB81-2302-317CB463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04" y="2604757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F464C4-B778-D22A-8B75-BD7294224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89" t="7154" r="5217" b="63902"/>
          <a:stretch/>
        </p:blipFill>
        <p:spPr>
          <a:xfrm>
            <a:off x="10566576" y="2571303"/>
            <a:ext cx="864778" cy="4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6EDAD0-080E-98DB-B010-BD889CC92F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(incl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Mesos, 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pPr lvl="1"/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A5912-B1E7-DFD8-F8AF-C40F150FB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History and Architecture, cont.</a:t>
            </a:r>
          </a:p>
        </p:txBody>
      </p:sp>
      <p:pic>
        <p:nvPicPr>
          <p:cNvPr id="4" name="Picture 3" descr="https://spark.apache.org/images/spark-stack.png">
            <a:extLst>
              <a:ext uri="{FF2B5EF4-FFF2-40B4-BE49-F238E27FC236}">
                <a16:creationId xmlns:a16="http://schemas.microsoft.com/office/drawing/2014/main" id="{CB73BB1F-2FB7-AE4A-820D-2EB168AC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56" y="1334694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0E4F94-5850-751B-E2F8-4758C1030A05}"/>
              </a:ext>
            </a:extLst>
          </p:cNvPr>
          <p:cNvSpPr/>
          <p:nvPr/>
        </p:nvSpPr>
        <p:spPr>
          <a:xfrm>
            <a:off x="7980606" y="1025633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0CD21-48A6-0754-E3CF-DC70C4C4408A}"/>
              </a:ext>
            </a:extLst>
          </p:cNvPr>
          <p:cNvSpPr/>
          <p:nvPr/>
        </p:nvSpPr>
        <p:spPr>
          <a:xfrm>
            <a:off x="5463855" y="352757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74350-CCC6-1F1A-04CD-38BFF65FE6DF}"/>
              </a:ext>
            </a:extLst>
          </p:cNvPr>
          <p:cNvSpPr/>
          <p:nvPr/>
        </p:nvSpPr>
        <p:spPr>
          <a:xfrm>
            <a:off x="6621950" y="352757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D6C63-6529-122E-C88D-2931D507483B}"/>
              </a:ext>
            </a:extLst>
          </p:cNvPr>
          <p:cNvSpPr/>
          <p:nvPr/>
        </p:nvSpPr>
        <p:spPr>
          <a:xfrm>
            <a:off x="7780045" y="3527569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3E21E-C9DD-31D7-41A7-67087AAA667F}"/>
              </a:ext>
            </a:extLst>
          </p:cNvPr>
          <p:cNvSpPr/>
          <p:nvPr/>
        </p:nvSpPr>
        <p:spPr>
          <a:xfrm>
            <a:off x="8947879" y="3527568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1C525-E658-CEA0-3B14-6B0E96F29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37" y="4486511"/>
            <a:ext cx="1364789" cy="620979"/>
          </a:xfrm>
          <a:prstGeom prst="rect">
            <a:avLst/>
          </a:prstGeom>
        </p:spPr>
      </p:pic>
      <p:pic>
        <p:nvPicPr>
          <p:cNvPr id="11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FD89F1EB-2820-08DC-2153-66EB37E7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1494" y="428168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spark.apache.org/images/spark-logo-trademark.png">
            <a:extLst>
              <a:ext uri="{FF2B5EF4-FFF2-40B4-BE49-F238E27FC236}">
                <a16:creationId xmlns:a16="http://schemas.microsoft.com/office/drawing/2014/main" id="{871E28CA-4DD0-BD7B-60DF-C890BB59B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45" y="4190519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224A8-E4F4-1DE5-DE86-78CB8834D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54" y="4696512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0F078A-2623-7384-9C20-8D09F55790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2"/>
            <a:endParaRPr lang="en-US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b="1" dirty="0"/>
              <a:t>Transformations:</a:t>
            </a:r>
            <a:r>
              <a:rPr lang="en-US" dirty="0"/>
              <a:t> define new RDDs</a:t>
            </a:r>
          </a:p>
          <a:p>
            <a:pPr lvl="1"/>
            <a:r>
              <a:rPr lang="en-US" b="1" dirty="0"/>
              <a:t>Actions:</a:t>
            </a:r>
            <a:r>
              <a:rPr lang="en-US" dirty="0"/>
              <a:t> return result to driver</a:t>
            </a:r>
          </a:p>
          <a:p>
            <a:pPr lvl="2"/>
            <a:endParaRPr lang="en-US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216C-44F1-26CD-6DDC-BA01E8FED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A32AC5-C835-52FD-A857-28C5E4141448}"/>
              </a:ext>
            </a:extLst>
          </p:cNvPr>
          <p:cNvGraphicFramePr>
            <a:graphicFrameLocks noGrp="1"/>
          </p:cNvGraphicFramePr>
          <p:nvPr/>
        </p:nvGraphicFramePr>
        <p:xfrm>
          <a:off x="6000103" y="292003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D7243C3-4737-5358-0374-3036DCB19567}"/>
              </a:ext>
            </a:extLst>
          </p:cNvPr>
          <p:cNvSpPr/>
          <p:nvPr/>
        </p:nvSpPr>
        <p:spPr>
          <a:xfrm>
            <a:off x="5960683" y="1348608"/>
            <a:ext cx="5616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&gt; 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B58390-20CA-7C06-6293-7E696E268EED}"/>
              </a:ext>
            </a:extLst>
          </p:cNvPr>
          <p:cNvGrpSpPr/>
          <p:nvPr/>
        </p:nvGrpSpPr>
        <p:grpSpPr>
          <a:xfrm>
            <a:off x="8754200" y="4825258"/>
            <a:ext cx="1334628" cy="857838"/>
            <a:chOff x="7192653" y="1319753"/>
            <a:chExt cx="1334628" cy="85783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F9BDE4-9A05-1123-9750-511F4D4E9AE9}"/>
                </a:ext>
              </a:extLst>
            </p:cNvPr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48E3CB-6AC4-01C1-5B9B-1903ED40965B}"/>
                </a:ext>
              </a:extLst>
            </p:cNvPr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A4F3DA-ECD3-2A96-E3D2-469E16FDE938}"/>
                </a:ext>
              </a:extLst>
            </p:cNvPr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48BE8D-F674-2C28-4BE4-B8266CC4DFCF}"/>
                </a:ext>
              </a:extLst>
            </p:cNvPr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7323D5-C1C9-9A80-F9DD-0FE6154C9FC2}"/>
                </a:ext>
              </a:extLst>
            </p:cNvPr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3D2FA3-8EFD-AE66-543D-8F69CB90534D}"/>
                </a:ext>
              </a:extLst>
            </p:cNvPr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BC6D14-21D6-B4DA-FB6B-AACD4F4407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A907-D266-6C2F-7C05-86877CA85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DEC77-CA8F-8113-BF47-1860DF13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73" y="3677843"/>
            <a:ext cx="3759800" cy="2239883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6E5C580-8DD3-05C2-72D7-4BAFB675BA0F}"/>
              </a:ext>
            </a:extLst>
          </p:cNvPr>
          <p:cNvSpPr/>
          <p:nvPr/>
        </p:nvSpPr>
        <p:spPr>
          <a:xfrm>
            <a:off x="7442920" y="4901827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88D279CF-A079-4007-5045-00058E463476}"/>
              </a:ext>
            </a:extLst>
          </p:cNvPr>
          <p:cNvSpPr/>
          <p:nvPr/>
        </p:nvSpPr>
        <p:spPr>
          <a:xfrm>
            <a:off x="7442920" y="2658727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BCD64B9-207A-7FCC-6E3E-9F2D287DB821}"/>
              </a:ext>
            </a:extLst>
          </p:cNvPr>
          <p:cNvSpPr/>
          <p:nvPr/>
        </p:nvSpPr>
        <p:spPr>
          <a:xfrm>
            <a:off x="3276230" y="2658216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4601B7-C6B3-BB24-EB48-C90EA4E55340}"/>
              </a:ext>
            </a:extLst>
          </p:cNvPr>
          <p:cNvCxnSpPr/>
          <p:nvPr/>
        </p:nvCxnSpPr>
        <p:spPr>
          <a:xfrm>
            <a:off x="5377404" y="2908917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E42CC5-0D27-5C3D-A3D9-D1724F6FAC8E}"/>
              </a:ext>
            </a:extLst>
          </p:cNvPr>
          <p:cNvCxnSpPr/>
          <p:nvPr/>
        </p:nvCxnSpPr>
        <p:spPr>
          <a:xfrm flipH="1">
            <a:off x="5477933" y="3165434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D6B46C-25B8-A6AF-DF11-34A947449A68}"/>
              </a:ext>
            </a:extLst>
          </p:cNvPr>
          <p:cNvSpPr txBox="1"/>
          <p:nvPr/>
        </p:nvSpPr>
        <p:spPr>
          <a:xfrm>
            <a:off x="5174748" y="2297313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79430-5F00-7902-9081-331B6E4D0661}"/>
              </a:ext>
            </a:extLst>
          </p:cNvPr>
          <p:cNvSpPr txBox="1"/>
          <p:nvPr/>
        </p:nvSpPr>
        <p:spPr>
          <a:xfrm>
            <a:off x="5291627" y="3318149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ABDA12D-F74C-7A71-F131-6813C5BEDD65}"/>
              </a:ext>
            </a:extLst>
          </p:cNvPr>
          <p:cNvSpPr/>
          <p:nvPr/>
        </p:nvSpPr>
        <p:spPr>
          <a:xfrm>
            <a:off x="8921524" y="2258401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C315C-7039-6C95-522C-B59FFE4626E6}"/>
              </a:ext>
            </a:extLst>
          </p:cNvPr>
          <p:cNvSpPr txBox="1"/>
          <p:nvPr/>
        </p:nvSpPr>
        <p:spPr>
          <a:xfrm>
            <a:off x="8245443" y="1124083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(…)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ACE0B5-B324-6708-548A-B7F21810FE63}"/>
              </a:ext>
            </a:extLst>
          </p:cNvPr>
          <p:cNvCxnSpPr/>
          <p:nvPr/>
        </p:nvCxnSpPr>
        <p:spPr>
          <a:xfrm flipH="1">
            <a:off x="8347599" y="3388302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818EF-93C9-49F2-CD0F-7D01725D200E}"/>
              </a:ext>
            </a:extLst>
          </p:cNvPr>
          <p:cNvCxnSpPr/>
          <p:nvPr/>
        </p:nvCxnSpPr>
        <p:spPr>
          <a:xfrm flipH="1" flipV="1">
            <a:off x="8668602" y="3482845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96F592-F0F4-BD5A-1EBF-D449722212A1}"/>
              </a:ext>
            </a:extLst>
          </p:cNvPr>
          <p:cNvSpPr txBox="1"/>
          <p:nvPr/>
        </p:nvSpPr>
        <p:spPr>
          <a:xfrm>
            <a:off x="5750308" y="4171507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43F57-AC0C-198F-4CF4-25693B48DA6F}"/>
              </a:ext>
            </a:extLst>
          </p:cNvPr>
          <p:cNvSpPr txBox="1"/>
          <p:nvPr/>
        </p:nvSpPr>
        <p:spPr>
          <a:xfrm>
            <a:off x="8785336" y="3675649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</p:spTree>
    <p:extLst>
      <p:ext uri="{BB962C8B-B14F-4D97-AF65-F5344CB8AC3E}">
        <p14:creationId xmlns:p14="http://schemas.microsoft.com/office/powerpoint/2010/main" val="24154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1B5B62-4C3E-A5A1-10A5-DCAF26FFE3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  <a:endParaRPr lang="en-US" sz="700" dirty="0"/>
          </a:p>
          <a:p>
            <a:r>
              <a:rPr lang="en-US" dirty="0"/>
              <a:t>Partitioning via Partitioners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</a:t>
            </a:r>
            <a:r>
              <a:rPr lang="en-US" dirty="0">
                <a:latin typeface="Consolas" panose="020B0609020204030204" pitchFamily="49" charset="0"/>
              </a:rPr>
              <a:t>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9078D-1633-FE10-2A49-9C958580E2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0892A-F4CB-28AE-E963-2069D26DCD7B}"/>
              </a:ext>
            </a:extLst>
          </p:cNvPr>
          <p:cNvSpPr txBox="1"/>
          <p:nvPr/>
        </p:nvSpPr>
        <p:spPr>
          <a:xfrm>
            <a:off x="8573772" y="2337176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028461-ECD1-352F-EBF2-60DC686493F3}"/>
              </a:ext>
            </a:extLst>
          </p:cNvPr>
          <p:cNvSpPr txBox="1"/>
          <p:nvPr/>
        </p:nvSpPr>
        <p:spPr>
          <a:xfrm>
            <a:off x="9459970" y="1604952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2646FA-20F3-F987-A5B6-B6360BE3CD15}"/>
              </a:ext>
            </a:extLst>
          </p:cNvPr>
          <p:cNvGrpSpPr/>
          <p:nvPr/>
        </p:nvGrpSpPr>
        <p:grpSpPr>
          <a:xfrm>
            <a:off x="4847473" y="4097970"/>
            <a:ext cx="4834235" cy="1676439"/>
            <a:chOff x="4847473" y="4097970"/>
            <a:chExt cx="4834235" cy="1676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7802C7-16EB-7C8C-76A0-45A2CC527D93}"/>
                </a:ext>
              </a:extLst>
            </p:cNvPr>
            <p:cNvGrpSpPr/>
            <p:nvPr/>
          </p:nvGrpSpPr>
          <p:grpSpPr>
            <a:xfrm>
              <a:off x="4847473" y="4645643"/>
              <a:ext cx="2050373" cy="1128766"/>
              <a:chOff x="3658761" y="2553960"/>
              <a:chExt cx="2050373" cy="112876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337D31-7598-984C-5A28-EFFCEE4666C5}"/>
                  </a:ext>
                </a:extLst>
              </p:cNvPr>
              <p:cNvSpPr/>
              <p:nvPr/>
            </p:nvSpPr>
            <p:spPr>
              <a:xfrm>
                <a:off x="3665458" y="2553960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8, 1, 6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9EB01AE-2EE1-DDB0-77DF-326142383E4A}"/>
                  </a:ext>
                </a:extLst>
              </p:cNvPr>
              <p:cNvSpPr/>
              <p:nvPr/>
            </p:nvSpPr>
            <p:spPr>
              <a:xfrm>
                <a:off x="3667134" y="3339407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7, 5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A6A7AA-F97D-F07E-1E78-8B4448BE6F58}"/>
                  </a:ext>
                </a:extLst>
              </p:cNvPr>
              <p:cNvSpPr/>
              <p:nvPr/>
            </p:nvSpPr>
            <p:spPr>
              <a:xfrm>
                <a:off x="3658761" y="2939148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2, 3, 4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FF69A35-DDD1-0C9A-5A96-218EF15C7EFD}"/>
                  </a:ext>
                </a:extLst>
              </p:cNvPr>
              <p:cNvSpPr/>
              <p:nvPr/>
            </p:nvSpPr>
            <p:spPr>
              <a:xfrm>
                <a:off x="4913125" y="2555635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1, 2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01E1ABB-55F8-3F7C-9C78-F40E21D285CA}"/>
                  </a:ext>
                </a:extLst>
              </p:cNvPr>
              <p:cNvSpPr/>
              <p:nvPr/>
            </p:nvSpPr>
            <p:spPr>
              <a:xfrm>
                <a:off x="4914801" y="3341082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5, 6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45B0B5-DAAE-BEF0-F86A-8008DE75C45E}"/>
                  </a:ext>
                </a:extLst>
              </p:cNvPr>
              <p:cNvSpPr/>
              <p:nvPr/>
            </p:nvSpPr>
            <p:spPr>
              <a:xfrm>
                <a:off x="4906428" y="2940823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3, 4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41363F6-2DFF-834F-EC4E-49BBC64C3F52}"/>
                  </a:ext>
                </a:extLst>
              </p:cNvPr>
              <p:cNvCxnSpPr>
                <a:stCxn id="7" idx="3"/>
                <a:endCxn id="10" idx="1"/>
              </p:cNvCxnSpPr>
              <p:nvPr/>
            </p:nvCxnSpPr>
            <p:spPr>
              <a:xfrm>
                <a:off x="4660762" y="2724782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328F065-8040-BF8C-4438-29BF538A4415}"/>
                  </a:ext>
                </a:extLst>
              </p:cNvPr>
              <p:cNvCxnSpPr>
                <a:stCxn id="7" idx="3"/>
                <a:endCxn id="12" idx="1"/>
              </p:cNvCxnSpPr>
              <p:nvPr/>
            </p:nvCxnSpPr>
            <p:spPr>
              <a:xfrm>
                <a:off x="4660762" y="2724782"/>
                <a:ext cx="245666" cy="386863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5C8FEEA-7110-A021-40CF-6F8A60E07730}"/>
                  </a:ext>
                </a:extLst>
              </p:cNvPr>
              <p:cNvCxnSpPr>
                <a:stCxn id="7" idx="3"/>
                <a:endCxn id="11" idx="1"/>
              </p:cNvCxnSpPr>
              <p:nvPr/>
            </p:nvCxnSpPr>
            <p:spPr>
              <a:xfrm>
                <a:off x="4660762" y="2724782"/>
                <a:ext cx="254039" cy="787122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B7786C-EB68-28EC-9AE0-3C1511C850E5}"/>
                  </a:ext>
                </a:extLst>
              </p:cNvPr>
              <p:cNvCxnSpPr>
                <a:stCxn id="9" idx="3"/>
                <a:endCxn id="10" idx="1"/>
              </p:cNvCxnSpPr>
              <p:nvPr/>
            </p:nvCxnSpPr>
            <p:spPr>
              <a:xfrm flipV="1">
                <a:off x="4654065" y="2726457"/>
                <a:ext cx="259060" cy="383513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10FBF9E-EEEC-6BF3-00F6-617DB8CBA5BC}"/>
                  </a:ext>
                </a:extLst>
              </p:cNvPr>
              <p:cNvCxnSpPr>
                <a:stCxn id="9" idx="3"/>
                <a:endCxn id="12" idx="1"/>
              </p:cNvCxnSpPr>
              <p:nvPr/>
            </p:nvCxnSpPr>
            <p:spPr>
              <a:xfrm>
                <a:off x="4654065" y="3109970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B7B650E-A99B-DF9A-B0E9-52AE2102375D}"/>
                  </a:ext>
                </a:extLst>
              </p:cNvPr>
              <p:cNvCxnSpPr>
                <a:stCxn id="8" idx="3"/>
                <a:endCxn id="11" idx="1"/>
              </p:cNvCxnSpPr>
              <p:nvPr/>
            </p:nvCxnSpPr>
            <p:spPr>
              <a:xfrm>
                <a:off x="4662438" y="3510229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3750704-D061-E443-36D4-80358B2E0391}"/>
                  </a:ext>
                </a:extLst>
              </p:cNvPr>
              <p:cNvCxnSpPr>
                <a:stCxn id="9" idx="3"/>
                <a:endCxn id="11" idx="1"/>
              </p:cNvCxnSpPr>
              <p:nvPr/>
            </p:nvCxnSpPr>
            <p:spPr>
              <a:xfrm>
                <a:off x="4654065" y="3109970"/>
                <a:ext cx="260736" cy="401934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76F0710-ED9C-D6B3-8014-E5407AEBF3F5}"/>
                  </a:ext>
                </a:extLst>
              </p:cNvPr>
              <p:cNvCxnSpPr>
                <a:stCxn id="8" idx="3"/>
                <a:endCxn id="10" idx="1"/>
              </p:cNvCxnSpPr>
              <p:nvPr/>
            </p:nvCxnSpPr>
            <p:spPr>
              <a:xfrm flipV="1">
                <a:off x="4662438" y="2726457"/>
                <a:ext cx="250687" cy="783772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1EE52FD-EFBF-36CA-EA5C-A0580613C5A4}"/>
                  </a:ext>
                </a:extLst>
              </p:cNvPr>
              <p:cNvCxnSpPr>
                <a:stCxn id="8" idx="3"/>
                <a:endCxn id="12" idx="1"/>
              </p:cNvCxnSpPr>
              <p:nvPr/>
            </p:nvCxnSpPr>
            <p:spPr>
              <a:xfrm flipV="1">
                <a:off x="4662438" y="3111645"/>
                <a:ext cx="243990" cy="398584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97A74C-19DE-06E6-F633-4C2A5C73140C}"/>
                </a:ext>
              </a:extLst>
            </p:cNvPr>
            <p:cNvGrpSpPr/>
            <p:nvPr/>
          </p:nvGrpSpPr>
          <p:grpSpPr>
            <a:xfrm>
              <a:off x="7631335" y="4633919"/>
              <a:ext cx="2050373" cy="1128766"/>
              <a:chOff x="6812274" y="2542236"/>
              <a:chExt cx="2050373" cy="112876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946D20B-AE76-36F0-79CC-7598538361F9}"/>
                  </a:ext>
                </a:extLst>
              </p:cNvPr>
              <p:cNvSpPr/>
              <p:nvPr/>
            </p:nvSpPr>
            <p:spPr>
              <a:xfrm>
                <a:off x="6818971" y="2542236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3, 6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A9D29E1-EE7F-0FAF-67B0-F2D6A8A18D65}"/>
                  </a:ext>
                </a:extLst>
              </p:cNvPr>
              <p:cNvSpPr/>
              <p:nvPr/>
            </p:nvSpPr>
            <p:spPr>
              <a:xfrm>
                <a:off x="6820647" y="3327683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4, 7, 1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155124-5501-65FF-4E2F-13F408B253DF}"/>
                  </a:ext>
                </a:extLst>
              </p:cNvPr>
              <p:cNvSpPr/>
              <p:nvPr/>
            </p:nvSpPr>
            <p:spPr>
              <a:xfrm>
                <a:off x="6812274" y="2927424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2, 5, 8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890DEB-D70C-C552-0038-E512C4835A11}"/>
                  </a:ext>
                </a:extLst>
              </p:cNvPr>
              <p:cNvSpPr/>
              <p:nvPr/>
            </p:nvSpPr>
            <p:spPr>
              <a:xfrm>
                <a:off x="8066638" y="2543911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6, 3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F95EAB-6273-AFC3-4FD1-58758CBB63A7}"/>
                  </a:ext>
                </a:extLst>
              </p:cNvPr>
              <p:cNvSpPr/>
              <p:nvPr/>
            </p:nvSpPr>
            <p:spPr>
              <a:xfrm>
                <a:off x="8068314" y="3329358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4, 1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DCD8A58-F0B8-8916-8467-2F022B6BE9AA}"/>
                  </a:ext>
                </a:extLst>
              </p:cNvPr>
              <p:cNvSpPr/>
              <p:nvPr/>
            </p:nvSpPr>
            <p:spPr>
              <a:xfrm>
                <a:off x="8059941" y="2929099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5, 2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5DAAA5D-9870-55D4-0161-994E50B2BE32}"/>
                  </a:ext>
                </a:extLst>
              </p:cNvPr>
              <p:cNvCxnSpPr>
                <a:stCxn id="26" idx="1"/>
                <a:endCxn id="23" idx="3"/>
              </p:cNvCxnSpPr>
              <p:nvPr/>
            </p:nvCxnSpPr>
            <p:spPr>
              <a:xfrm flipH="1" flipV="1">
                <a:off x="7814275" y="2713058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BA16E32-975F-EC9F-EEBD-F58511D0F4B7}"/>
                  </a:ext>
                </a:extLst>
              </p:cNvPr>
              <p:cNvCxnSpPr>
                <a:stCxn id="28" idx="1"/>
                <a:endCxn id="25" idx="3"/>
              </p:cNvCxnSpPr>
              <p:nvPr/>
            </p:nvCxnSpPr>
            <p:spPr>
              <a:xfrm flipH="1" flipV="1">
                <a:off x="7807578" y="3098246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EBBEC92-D9B6-E69D-6067-885C72F159D9}"/>
                  </a:ext>
                </a:extLst>
              </p:cNvPr>
              <p:cNvCxnSpPr>
                <a:stCxn id="27" idx="1"/>
                <a:endCxn id="24" idx="3"/>
              </p:cNvCxnSpPr>
              <p:nvPr/>
            </p:nvCxnSpPr>
            <p:spPr>
              <a:xfrm flipH="1" flipV="1">
                <a:off x="7815951" y="3498505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ight Arrow 59">
              <a:extLst>
                <a:ext uri="{FF2B5EF4-FFF2-40B4-BE49-F238E27FC236}">
                  <a16:creationId xmlns:a16="http://schemas.microsoft.com/office/drawing/2014/main" id="{97C73D63-A8C3-2C18-DEAD-5A3FF3E4EF52}"/>
                </a:ext>
              </a:extLst>
            </p:cNvPr>
            <p:cNvSpPr/>
            <p:nvPr/>
          </p:nvSpPr>
          <p:spPr>
            <a:xfrm>
              <a:off x="7129994" y="507170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6F2573-FE4F-9590-3545-C58EC8906B0D}"/>
                </a:ext>
              </a:extLst>
            </p:cNvPr>
            <p:cNvSpPr txBox="1"/>
            <p:nvPr/>
          </p:nvSpPr>
          <p:spPr>
            <a:xfrm>
              <a:off x="6967807" y="4645643"/>
              <a:ext cx="62900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% 3</a:t>
              </a:r>
            </a:p>
          </p:txBody>
        </p:sp>
        <p:sp>
          <p:nvSpPr>
            <p:cNvPr id="34" name="Textfeld 10">
              <a:extLst>
                <a:ext uri="{FF2B5EF4-FFF2-40B4-BE49-F238E27FC236}">
                  <a16:creationId xmlns:a16="http://schemas.microsoft.com/office/drawing/2014/main" id="{DF8EE5ED-FF0B-F6E1-37DD-E837EFF54153}"/>
                </a:ext>
              </a:extLst>
            </p:cNvPr>
            <p:cNvSpPr txBox="1"/>
            <p:nvPr/>
          </p:nvSpPr>
          <p:spPr>
            <a:xfrm>
              <a:off x="5740437" y="4318819"/>
              <a:ext cx="457042" cy="325952"/>
            </a:xfrm>
            <a:prstGeom prst="rect">
              <a:avLst/>
            </a:prstGeom>
            <a:noFill/>
          </p:spPr>
          <p:txBody>
            <a:bodyPr wrap="square" tIns="0" bIns="18000" rtlCol="0">
              <a:spAutoFit/>
            </a:bodyPr>
            <a:lstStyle/>
            <a:p>
              <a:pPr algn="ctr"/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⋈</a:t>
              </a:r>
              <a:endParaRPr lang="de-DE" sz="2000" b="0" dirty="0"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feld 10">
              <a:extLst>
                <a:ext uri="{FF2B5EF4-FFF2-40B4-BE49-F238E27FC236}">
                  <a16:creationId xmlns:a16="http://schemas.microsoft.com/office/drawing/2014/main" id="{275AE76C-8B99-89D5-C44E-5779D63B6E28}"/>
                </a:ext>
              </a:extLst>
            </p:cNvPr>
            <p:cNvSpPr txBox="1"/>
            <p:nvPr/>
          </p:nvSpPr>
          <p:spPr>
            <a:xfrm>
              <a:off x="8529040" y="4315575"/>
              <a:ext cx="457042" cy="325952"/>
            </a:xfrm>
            <a:prstGeom prst="rect">
              <a:avLst/>
            </a:prstGeom>
            <a:noFill/>
          </p:spPr>
          <p:txBody>
            <a:bodyPr wrap="square" tIns="0" bIns="18000" rtlCol="0">
              <a:spAutoFit/>
            </a:bodyPr>
            <a:lstStyle/>
            <a:p>
              <a:pPr algn="ctr"/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⋈</a:t>
              </a:r>
              <a:endParaRPr lang="de-DE" sz="2000" b="0" dirty="0"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5DA4F8-B436-5EDE-20FF-382EA6FAB201}"/>
                </a:ext>
              </a:extLst>
            </p:cNvPr>
            <p:cNvSpPr txBox="1"/>
            <p:nvPr/>
          </p:nvSpPr>
          <p:spPr>
            <a:xfrm>
              <a:off x="7994890" y="4097970"/>
              <a:ext cx="1519310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Hash partitioned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H 0107,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2"/>
            <a:endParaRPr lang="en-US" sz="10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Fixed Exercise Submission </a:t>
            </a:r>
            <a:r>
              <a:rPr lang="en-US" b="0" dirty="0">
                <a:solidFill>
                  <a:schemeClr val="tx1"/>
                </a:solidFill>
              </a:rPr>
              <a:t>(submission dates, 10MB)</a:t>
            </a:r>
          </a:p>
          <a:p>
            <a:pPr lvl="2"/>
            <a:endParaRPr lang="en-US" sz="10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Exam Registration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1</a:t>
            </a:r>
            <a:r>
              <a:rPr lang="en-US" b="1" baseline="30000" dirty="0">
                <a:solidFill>
                  <a:schemeClr val="tx1"/>
                </a:solidFill>
              </a:rPr>
              <a:t>st</a:t>
            </a:r>
            <a:r>
              <a:rPr lang="en-US" b="1" dirty="0">
                <a:solidFill>
                  <a:schemeClr val="tx1"/>
                </a:solidFill>
              </a:rPr>
              <a:t> Exam Slot: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Feb 06, 4pm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(start 4.15pm, end 5.45pm, H 0107, </a:t>
            </a:r>
            <a:r>
              <a:rPr lang="en-US" b="1" dirty="0">
                <a:solidFill>
                  <a:srgbClr val="7889FB"/>
                </a:solidFill>
              </a:rPr>
              <a:t>21/24 seats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baseline="30000" dirty="0">
                <a:solidFill>
                  <a:schemeClr val="tx1"/>
                </a:solidFill>
              </a:rPr>
              <a:t>nd</a:t>
            </a:r>
            <a:r>
              <a:rPr lang="en-US" b="1" dirty="0">
                <a:solidFill>
                  <a:schemeClr val="tx1"/>
                </a:solidFill>
              </a:rPr>
              <a:t> Exam Slot: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Feb 13, 4pm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(start 4.15pm, end 5.45pm, H 0107, </a:t>
            </a:r>
            <a:r>
              <a:rPr lang="en-US" b="1" dirty="0">
                <a:solidFill>
                  <a:srgbClr val="7889FB"/>
                </a:solidFill>
              </a:rPr>
              <a:t>11/24 seats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baseline="30000" dirty="0">
                <a:solidFill>
                  <a:schemeClr val="tx1"/>
                </a:solidFill>
              </a:rPr>
              <a:t>rd</a:t>
            </a:r>
            <a:r>
              <a:rPr lang="en-US" b="1" dirty="0">
                <a:solidFill>
                  <a:schemeClr val="tx1"/>
                </a:solidFill>
              </a:rPr>
              <a:t> Exam Slot: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Mar 26, 9.30pm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(start 9.45am, end 11.15am, H 0104, </a:t>
            </a:r>
            <a:r>
              <a:rPr lang="en-US" b="1" dirty="0">
                <a:solidFill>
                  <a:srgbClr val="7889FB"/>
                </a:solidFill>
              </a:rPr>
              <a:t>0/104 seats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[If more capacity needed, additional slot Apr 07, 1.30pm as fallback]</a:t>
            </a: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#4 Optional Course Evaluation in </a:t>
            </a:r>
            <a:r>
              <a:rPr lang="en-US" dirty="0" err="1">
                <a:solidFill>
                  <a:schemeClr val="tx1"/>
                </a:solidFill>
              </a:rPr>
              <a:t>WiSe</a:t>
            </a:r>
            <a:r>
              <a:rPr lang="en-US" dirty="0">
                <a:solidFill>
                  <a:schemeClr val="tx1"/>
                </a:solidFill>
              </a:rPr>
              <a:t> 2024/25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rgbClr val="C40D1E"/>
                </a:solidFill>
              </a:rPr>
              <a:t>Jan 13 – Jan 24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4DE-1C4B-92C3-1BF0-32C653828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Scheduling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3F4B-5299-676E-A5E8-8196FF19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7" y="486174"/>
            <a:ext cx="9731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BD69-35C0-1D78-CE69-8B4A044372AB}"/>
              </a:ext>
            </a:extLst>
          </p:cNvPr>
          <p:cNvSpPr txBox="1"/>
          <p:nvPr/>
        </p:nvSpPr>
        <p:spPr>
          <a:xfrm>
            <a:off x="7831651" y="396545"/>
            <a:ext cx="153697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Big Data Systems,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HPI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WS2019/20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8F2864-F9C7-E55A-7E86-7942E2DB9E9D}"/>
              </a:ext>
            </a:extLst>
          </p:cNvPr>
          <p:cNvCxnSpPr/>
          <p:nvPr/>
        </p:nvCxnSpPr>
        <p:spPr>
          <a:xfrm>
            <a:off x="4041489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F08D17-8BEA-3E82-67BD-B474CBB446C1}"/>
              </a:ext>
            </a:extLst>
          </p:cNvPr>
          <p:cNvCxnSpPr/>
          <p:nvPr/>
        </p:nvCxnSpPr>
        <p:spPr>
          <a:xfrm>
            <a:off x="6452069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5A1D6-DDED-4ACA-3249-AA75A44542D9}"/>
              </a:ext>
            </a:extLst>
          </p:cNvPr>
          <p:cNvCxnSpPr/>
          <p:nvPr/>
        </p:nvCxnSpPr>
        <p:spPr>
          <a:xfrm>
            <a:off x="8805804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9" name="Straight Arrow Connector 81">
            <a:extLst>
              <a:ext uri="{FF2B5EF4-FFF2-40B4-BE49-F238E27FC236}">
                <a16:creationId xmlns:a16="http://schemas.microsoft.com/office/drawing/2014/main" id="{34238858-313A-2B9F-7572-5E53C60D534F}"/>
              </a:ext>
            </a:extLst>
          </p:cNvPr>
          <p:cNvCxnSpPr/>
          <p:nvPr/>
        </p:nvCxnSpPr>
        <p:spPr>
          <a:xfrm flipV="1">
            <a:off x="3809259" y="329433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0" name="TextBox 111">
            <a:extLst>
              <a:ext uri="{FF2B5EF4-FFF2-40B4-BE49-F238E27FC236}">
                <a16:creationId xmlns:a16="http://schemas.microsoft.com/office/drawing/2014/main" id="{2E7E551F-5680-4620-DF10-81915428DEE4}"/>
              </a:ext>
            </a:extLst>
          </p:cNvPr>
          <p:cNvSpPr txBox="1"/>
          <p:nvPr/>
        </p:nvSpPr>
        <p:spPr>
          <a:xfrm>
            <a:off x="3742104" y="284086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DAG</a:t>
            </a:r>
          </a:p>
        </p:txBody>
      </p:sp>
      <p:cxnSp>
        <p:nvCxnSpPr>
          <p:cNvPr id="11" name="Straight Arrow Connector 85">
            <a:extLst>
              <a:ext uri="{FF2B5EF4-FFF2-40B4-BE49-F238E27FC236}">
                <a16:creationId xmlns:a16="http://schemas.microsoft.com/office/drawing/2014/main" id="{836CC647-1A1D-00C9-74F6-8FE75B435AA3}"/>
              </a:ext>
            </a:extLst>
          </p:cNvPr>
          <p:cNvCxnSpPr/>
          <p:nvPr/>
        </p:nvCxnSpPr>
        <p:spPr>
          <a:xfrm flipV="1">
            <a:off x="6287574" y="329849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2" name="TextBox 112">
            <a:extLst>
              <a:ext uri="{FF2B5EF4-FFF2-40B4-BE49-F238E27FC236}">
                <a16:creationId xmlns:a16="http://schemas.microsoft.com/office/drawing/2014/main" id="{E311D6C6-8E70-8CD0-C749-0568090562AF}"/>
              </a:ext>
            </a:extLst>
          </p:cNvPr>
          <p:cNvSpPr txBox="1"/>
          <p:nvPr/>
        </p:nvSpPr>
        <p:spPr>
          <a:xfrm>
            <a:off x="6057610" y="2840864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TaskSet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0C93D-F630-50DE-E9AB-5A2C59D2CE6F}"/>
              </a:ext>
            </a:extLst>
          </p:cNvPr>
          <p:cNvGrpSpPr/>
          <p:nvPr/>
        </p:nvGrpSpPr>
        <p:grpSpPr>
          <a:xfrm>
            <a:off x="8934012" y="1643167"/>
            <a:ext cx="1965477" cy="3671508"/>
            <a:chOff x="7167241" y="1875153"/>
            <a:chExt cx="1965477" cy="3671508"/>
          </a:xfrm>
        </p:grpSpPr>
        <p:sp>
          <p:nvSpPr>
            <p:cNvPr id="14" name="Rectangle 104">
              <a:extLst>
                <a:ext uri="{FF2B5EF4-FFF2-40B4-BE49-F238E27FC236}">
                  <a16:creationId xmlns:a16="http://schemas.microsoft.com/office/drawing/2014/main" id="{48E6E49B-0219-94EB-5379-D93F8907E8D4}"/>
                </a:ext>
              </a:extLst>
            </p:cNvPr>
            <p:cNvSpPr/>
            <p:nvPr/>
          </p:nvSpPr>
          <p:spPr>
            <a:xfrm>
              <a:off x="7478245" y="2644622"/>
              <a:ext cx="1152676" cy="110308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extBox 40">
              <a:extLst>
                <a:ext uri="{FF2B5EF4-FFF2-40B4-BE49-F238E27FC236}">
                  <a16:creationId xmlns:a16="http://schemas.microsoft.com/office/drawing/2014/main" id="{56371935-C355-34C3-590A-D1F539404D40}"/>
                </a:ext>
              </a:extLst>
            </p:cNvPr>
            <p:cNvSpPr txBox="1"/>
            <p:nvPr/>
          </p:nvSpPr>
          <p:spPr>
            <a:xfrm>
              <a:off x="7613807" y="187515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Workers</a:t>
              </a:r>
            </a:p>
          </p:txBody>
        </p:sp>
        <p:sp>
          <p:nvSpPr>
            <p:cNvPr id="16" name="TextBox 97">
              <a:extLst>
                <a:ext uri="{FF2B5EF4-FFF2-40B4-BE49-F238E27FC236}">
                  <a16:creationId xmlns:a16="http://schemas.microsoft.com/office/drawing/2014/main" id="{9BEF61A4-BB23-124A-26FB-ECB425FC4B42}"/>
                </a:ext>
              </a:extLst>
            </p:cNvPr>
            <p:cNvSpPr txBox="1"/>
            <p:nvPr/>
          </p:nvSpPr>
          <p:spPr>
            <a:xfrm>
              <a:off x="7167241" y="4117991"/>
              <a:ext cx="1965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execute tasks</a:t>
              </a:r>
            </a:p>
          </p:txBody>
        </p:sp>
        <p:sp>
          <p:nvSpPr>
            <p:cNvPr id="17" name="TextBox 98">
              <a:extLst>
                <a:ext uri="{FF2B5EF4-FFF2-40B4-BE49-F238E27FC236}">
                  <a16:creationId xmlns:a16="http://schemas.microsoft.com/office/drawing/2014/main" id="{52E5E43B-50CA-E9F6-3EB9-DB860C7DBDCB}"/>
                </a:ext>
              </a:extLst>
            </p:cNvPr>
            <p:cNvSpPr txBox="1"/>
            <p:nvPr/>
          </p:nvSpPr>
          <p:spPr>
            <a:xfrm>
              <a:off x="7167241" y="4900330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store and serve blocks</a:t>
              </a:r>
            </a:p>
          </p:txBody>
        </p:sp>
        <p:grpSp>
          <p:nvGrpSpPr>
            <p:cNvPr id="18" name="Group 107">
              <a:extLst>
                <a:ext uri="{FF2B5EF4-FFF2-40B4-BE49-F238E27FC236}">
                  <a16:creationId xmlns:a16="http://schemas.microsoft.com/office/drawing/2014/main" id="{8976A1B9-AD88-DE82-4106-5CF59A1C2A14}"/>
                </a:ext>
              </a:extLst>
            </p:cNvPr>
            <p:cNvGrpSpPr/>
            <p:nvPr/>
          </p:nvGrpSpPr>
          <p:grpSpPr>
            <a:xfrm>
              <a:off x="7561702" y="2732191"/>
              <a:ext cx="1152676" cy="1103086"/>
              <a:chOff x="7543800" y="2854105"/>
              <a:chExt cx="1226720" cy="1260695"/>
            </a:xfrm>
            <a:solidFill>
              <a:schemeClr val="bg1"/>
            </a:solidFill>
          </p:grpSpPr>
          <p:sp>
            <p:nvSpPr>
              <p:cNvPr id="19" name="Rectangle 104">
                <a:extLst>
                  <a:ext uri="{FF2B5EF4-FFF2-40B4-BE49-F238E27FC236}">
                    <a16:creationId xmlns:a16="http://schemas.microsoft.com/office/drawing/2014/main" id="{D71CFF5C-1FA9-DAB7-8B83-AEB20F2FC29B}"/>
                  </a:ext>
                </a:extLst>
              </p:cNvPr>
              <p:cNvSpPr/>
              <p:nvPr/>
            </p:nvSpPr>
            <p:spPr>
              <a:xfrm>
                <a:off x="7543800" y="2854105"/>
                <a:ext cx="1226720" cy="1260695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Rectangle 105">
                <a:extLst>
                  <a:ext uri="{FF2B5EF4-FFF2-40B4-BE49-F238E27FC236}">
                    <a16:creationId xmlns:a16="http://schemas.microsoft.com/office/drawing/2014/main" id="{72DC5A4E-C1D0-3F0C-CB37-60588EA3B620}"/>
                  </a:ext>
                </a:extLst>
              </p:cNvPr>
              <p:cNvSpPr/>
              <p:nvPr/>
            </p:nvSpPr>
            <p:spPr>
              <a:xfrm>
                <a:off x="7644132" y="3410486"/>
                <a:ext cx="1035409" cy="613229"/>
              </a:xfrm>
              <a:prstGeom prst="rect">
                <a:avLst/>
              </a:prstGeom>
              <a:solidFill>
                <a:srgbClr val="7889FB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Block manager</a:t>
                </a:r>
              </a:p>
            </p:txBody>
          </p:sp>
          <p:sp>
            <p:nvSpPr>
              <p:cNvPr id="21" name="Rectangle 106">
                <a:extLst>
                  <a:ext uri="{FF2B5EF4-FFF2-40B4-BE49-F238E27FC236}">
                    <a16:creationId xmlns:a16="http://schemas.microsoft.com/office/drawing/2014/main" id="{EA6DDDD9-4BDA-A165-1522-C7A057D5385B}"/>
                  </a:ext>
                </a:extLst>
              </p:cNvPr>
              <p:cNvSpPr/>
              <p:nvPr/>
            </p:nvSpPr>
            <p:spPr>
              <a:xfrm>
                <a:off x="7644132" y="2949138"/>
                <a:ext cx="1035410" cy="372487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47B0AF-5A79-BD05-F918-0EDA6629BB0C}"/>
              </a:ext>
            </a:extLst>
          </p:cNvPr>
          <p:cNvGrpSpPr/>
          <p:nvPr/>
        </p:nvGrpSpPr>
        <p:grpSpPr>
          <a:xfrm>
            <a:off x="751541" y="1638702"/>
            <a:ext cx="3097652" cy="3703645"/>
            <a:chOff x="-1015230" y="1870688"/>
            <a:chExt cx="3097652" cy="3703645"/>
          </a:xfrm>
        </p:grpSpPr>
        <p:grpSp>
          <p:nvGrpSpPr>
            <p:cNvPr id="23" name="Group 90">
              <a:extLst>
                <a:ext uri="{FF2B5EF4-FFF2-40B4-BE49-F238E27FC236}">
                  <a16:creationId xmlns:a16="http://schemas.microsoft.com/office/drawing/2014/main" id="{D341EE85-BA94-8590-DAE4-DBA3CB655B52}"/>
                </a:ext>
              </a:extLst>
            </p:cNvPr>
            <p:cNvGrpSpPr/>
            <p:nvPr/>
          </p:nvGrpSpPr>
          <p:grpSpPr>
            <a:xfrm>
              <a:off x="565659" y="2639056"/>
              <a:ext cx="1356029" cy="1112762"/>
              <a:chOff x="515410" y="2667000"/>
              <a:chExt cx="1433286" cy="1231295"/>
            </a:xfrm>
            <a:solidFill>
              <a:schemeClr val="accent1"/>
            </a:solidFill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AD48584C-5BFB-12DE-2D17-E60C17882756}"/>
                  </a:ext>
                </a:extLst>
              </p:cNvPr>
              <p:cNvSpPr/>
              <p:nvPr/>
            </p:nvSpPr>
            <p:spPr>
              <a:xfrm>
                <a:off x="932695" y="31362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ounded Rectangle 9">
                <a:extLst>
                  <a:ext uri="{FF2B5EF4-FFF2-40B4-BE49-F238E27FC236}">
                    <a16:creationId xmlns:a16="http://schemas.microsoft.com/office/drawing/2014/main" id="{69CF8C77-BE39-4BB2-FE56-CA8543CC2D0B}"/>
                  </a:ext>
                </a:extLst>
              </p:cNvPr>
              <p:cNvSpPr/>
              <p:nvPr/>
            </p:nvSpPr>
            <p:spPr>
              <a:xfrm>
                <a:off x="1353610" y="2667000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ounded Rectangle 10">
                <a:extLst>
                  <a:ext uri="{FF2B5EF4-FFF2-40B4-BE49-F238E27FC236}">
                    <a16:creationId xmlns:a16="http://schemas.microsoft.com/office/drawing/2014/main" id="{E9E36907-4321-7373-A90D-D8AB42945777}"/>
                  </a:ext>
                </a:extLst>
              </p:cNvPr>
              <p:cNvSpPr/>
              <p:nvPr/>
            </p:nvSpPr>
            <p:spPr>
              <a:xfrm>
                <a:off x="515410" y="2673048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8A89339C-4D13-7900-3395-C0EFF1EF87A0}"/>
                  </a:ext>
                </a:extLst>
              </p:cNvPr>
              <p:cNvSpPr/>
              <p:nvPr/>
            </p:nvSpPr>
            <p:spPr>
              <a:xfrm>
                <a:off x="932695" y="35934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4" name="Straight Connector 13">
              <a:extLst>
                <a:ext uri="{FF2B5EF4-FFF2-40B4-BE49-F238E27FC236}">
                  <a16:creationId xmlns:a16="http://schemas.microsoft.com/office/drawing/2014/main" id="{926A2C56-C73D-A282-478F-6EA3C94F643D}"/>
                </a:ext>
              </a:extLst>
            </p:cNvPr>
            <p:cNvCxnSpPr>
              <a:stCxn id="33" idx="2"/>
              <a:endCxn id="31" idx="0"/>
            </p:cNvCxnSpPr>
            <p:nvPr/>
          </p:nvCxnSpPr>
          <p:spPr>
            <a:xfrm>
              <a:off x="847164" y="2919980"/>
              <a:ext cx="387926" cy="143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25" name="Straight Connector 14">
              <a:extLst>
                <a:ext uri="{FF2B5EF4-FFF2-40B4-BE49-F238E27FC236}">
                  <a16:creationId xmlns:a16="http://schemas.microsoft.com/office/drawing/2014/main" id="{00C38766-43CC-EC84-862D-5C86F1C58B58}"/>
                </a:ext>
              </a:extLst>
            </p:cNvPr>
            <p:cNvCxnSpPr>
              <a:stCxn id="32" idx="2"/>
              <a:endCxn id="31" idx="0"/>
            </p:cNvCxnSpPr>
            <p:nvPr/>
          </p:nvCxnSpPr>
          <p:spPr>
            <a:xfrm flipH="1">
              <a:off x="1235090" y="2914514"/>
              <a:ext cx="405093" cy="1486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26" name="Straight Connector 17">
              <a:extLst>
                <a:ext uri="{FF2B5EF4-FFF2-40B4-BE49-F238E27FC236}">
                  <a16:creationId xmlns:a16="http://schemas.microsoft.com/office/drawing/2014/main" id="{92E184D1-2423-4D1E-3F80-CDB2745FB612}"/>
                </a:ext>
              </a:extLst>
            </p:cNvPr>
            <p:cNvCxnSpPr>
              <a:stCxn id="34" idx="0"/>
              <a:endCxn id="31" idx="2"/>
            </p:cNvCxnSpPr>
            <p:nvPr/>
          </p:nvCxnSpPr>
          <p:spPr>
            <a:xfrm flipV="1">
              <a:off x="1235090" y="3338631"/>
              <a:ext cx="0" cy="1377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triangle" w="med" len="med"/>
              <a:tailEnd type="none"/>
            </a:ln>
            <a:effectLst/>
          </p:spPr>
        </p:cxn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B4C7EFF1-C45E-7060-45C3-2A29716DB017}"/>
                </a:ext>
              </a:extLst>
            </p:cNvPr>
            <p:cNvSpPr txBox="1"/>
            <p:nvPr/>
          </p:nvSpPr>
          <p:spPr>
            <a:xfrm>
              <a:off x="-1015230" y="4147334"/>
              <a:ext cx="2133918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rdd1.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join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(rdd2)</a:t>
              </a:r>
              <a:b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 err="1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reduceByKey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filter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</p:txBody>
        </p:sp>
        <p:cxnSp>
          <p:nvCxnSpPr>
            <p:cNvPr id="28" name="Straight Arrow Connector 33">
              <a:extLst>
                <a:ext uri="{FF2B5EF4-FFF2-40B4-BE49-F238E27FC236}">
                  <a16:creationId xmlns:a16="http://schemas.microsoft.com/office/drawing/2014/main" id="{A3F4BF87-96DF-E02F-429D-63D573ADCDB5}"/>
                </a:ext>
              </a:extLst>
            </p:cNvPr>
            <p:cNvCxnSpPr/>
            <p:nvPr/>
          </p:nvCxnSpPr>
          <p:spPr>
            <a:xfrm flipV="1">
              <a:off x="456653" y="3759077"/>
              <a:ext cx="280609" cy="312057"/>
            </a:xfrm>
            <a:prstGeom prst="straightConnector1">
              <a:avLst/>
            </a:prstGeom>
            <a:noFill/>
            <a:ln w="57150" cap="flat" cmpd="sng" algn="ctr">
              <a:solidFill>
                <a:srgbClr val="7889FB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7DA1378E-D4A7-D4A0-7780-5C8195C2CEAF}"/>
                </a:ext>
              </a:extLst>
            </p:cNvPr>
            <p:cNvSpPr txBox="1"/>
            <p:nvPr/>
          </p:nvSpPr>
          <p:spPr>
            <a:xfrm>
              <a:off x="515034" y="187068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RDD Objects</a:t>
              </a:r>
            </a:p>
          </p:txBody>
        </p:sp>
        <p:sp>
          <p:nvSpPr>
            <p:cNvPr id="30" name="TextBox 92">
              <a:extLst>
                <a:ext uri="{FF2B5EF4-FFF2-40B4-BE49-F238E27FC236}">
                  <a16:creationId xmlns:a16="http://schemas.microsoft.com/office/drawing/2014/main" id="{3092E1A6-9FEF-CB9A-12E7-0AE56B41747D}"/>
                </a:ext>
              </a:extLst>
            </p:cNvPr>
            <p:cNvSpPr txBox="1"/>
            <p:nvPr/>
          </p:nvSpPr>
          <p:spPr>
            <a:xfrm>
              <a:off x="387757" y="4928002"/>
              <a:ext cx="16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build </a:t>
              </a:r>
              <a:b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operator DAG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026B36-E8AC-AD88-EF1D-159B154A2235}"/>
              </a:ext>
            </a:extLst>
          </p:cNvPr>
          <p:cNvGrpSpPr/>
          <p:nvPr/>
        </p:nvGrpSpPr>
        <p:grpSpPr>
          <a:xfrm>
            <a:off x="4318469" y="1643167"/>
            <a:ext cx="1912379" cy="3671151"/>
            <a:chOff x="2551698" y="1875153"/>
            <a:chExt cx="1912379" cy="3671151"/>
          </a:xfrm>
        </p:grpSpPr>
        <p:sp>
          <p:nvSpPr>
            <p:cNvPr id="36" name="TextBox 38">
              <a:extLst>
                <a:ext uri="{FF2B5EF4-FFF2-40B4-BE49-F238E27FC236}">
                  <a16:creationId xmlns:a16="http://schemas.microsoft.com/office/drawing/2014/main" id="{CD604B47-311B-8038-65E8-A6A01B8CF88B}"/>
                </a:ext>
              </a:extLst>
            </p:cNvPr>
            <p:cNvSpPr txBox="1"/>
            <p:nvPr/>
          </p:nvSpPr>
          <p:spPr>
            <a:xfrm>
              <a:off x="2747893" y="1875153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DAGScheduler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7" name="Rounded Rectangle 50">
              <a:extLst>
                <a:ext uri="{FF2B5EF4-FFF2-40B4-BE49-F238E27FC236}">
                  <a16:creationId xmlns:a16="http://schemas.microsoft.com/office/drawing/2014/main" id="{429F0E97-0631-2AA5-8D25-FF8FE27F9020}"/>
                </a:ext>
              </a:extLst>
            </p:cNvPr>
            <p:cNvSpPr/>
            <p:nvPr/>
          </p:nvSpPr>
          <p:spPr>
            <a:xfrm>
              <a:off x="2688373" y="3294637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8" name="Rounded Rectangle 51">
              <a:extLst>
                <a:ext uri="{FF2B5EF4-FFF2-40B4-BE49-F238E27FC236}">
                  <a16:creationId xmlns:a16="http://schemas.microsoft.com/office/drawing/2014/main" id="{BE361318-3EAA-94AF-159A-58FE038649BB}"/>
                </a:ext>
              </a:extLst>
            </p:cNvPr>
            <p:cNvSpPr/>
            <p:nvPr/>
          </p:nvSpPr>
          <p:spPr>
            <a:xfrm>
              <a:off x="2748027" y="3349991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9" name="Rounded Rectangle 52">
              <a:extLst>
                <a:ext uri="{FF2B5EF4-FFF2-40B4-BE49-F238E27FC236}">
                  <a16:creationId xmlns:a16="http://schemas.microsoft.com/office/drawing/2014/main" id="{6AF91889-B2E9-B573-838A-62733E70A832}"/>
                </a:ext>
              </a:extLst>
            </p:cNvPr>
            <p:cNvSpPr/>
            <p:nvPr/>
          </p:nvSpPr>
          <p:spPr>
            <a:xfrm>
              <a:off x="2748027" y="3598760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0" name="Rounded Rectangle 53">
              <a:extLst>
                <a:ext uri="{FF2B5EF4-FFF2-40B4-BE49-F238E27FC236}">
                  <a16:creationId xmlns:a16="http://schemas.microsoft.com/office/drawing/2014/main" id="{F47E077B-6176-0924-7C78-080BA24985E4}"/>
                </a:ext>
              </a:extLst>
            </p:cNvPr>
            <p:cNvSpPr/>
            <p:nvPr/>
          </p:nvSpPr>
          <p:spPr>
            <a:xfrm>
              <a:off x="3380880" y="2852039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1" name="Rounded Rectangle 54">
              <a:extLst>
                <a:ext uri="{FF2B5EF4-FFF2-40B4-BE49-F238E27FC236}">
                  <a16:creationId xmlns:a16="http://schemas.microsoft.com/office/drawing/2014/main" id="{277C5A13-420A-A403-D70E-3F47666CC74C}"/>
                </a:ext>
              </a:extLst>
            </p:cNvPr>
            <p:cNvSpPr/>
            <p:nvPr/>
          </p:nvSpPr>
          <p:spPr>
            <a:xfrm>
              <a:off x="3440535" y="2907394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2" name="Rounded Rectangle 55">
              <a:extLst>
                <a:ext uri="{FF2B5EF4-FFF2-40B4-BE49-F238E27FC236}">
                  <a16:creationId xmlns:a16="http://schemas.microsoft.com/office/drawing/2014/main" id="{2C2CDE59-625C-1828-9805-71FB3C3C33E0}"/>
                </a:ext>
              </a:extLst>
            </p:cNvPr>
            <p:cNvSpPr/>
            <p:nvPr/>
          </p:nvSpPr>
          <p:spPr>
            <a:xfrm>
              <a:off x="3440535" y="315616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56">
              <a:extLst>
                <a:ext uri="{FF2B5EF4-FFF2-40B4-BE49-F238E27FC236}">
                  <a16:creationId xmlns:a16="http://schemas.microsoft.com/office/drawing/2014/main" id="{2C053236-3C4A-8C29-2FD7-54528D746FA3}"/>
                </a:ext>
              </a:extLst>
            </p:cNvPr>
            <p:cNvSpPr/>
            <p:nvPr/>
          </p:nvSpPr>
          <p:spPr>
            <a:xfrm>
              <a:off x="3440535" y="3392679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4" name="Rounded Rectangle 57">
              <a:extLst>
                <a:ext uri="{FF2B5EF4-FFF2-40B4-BE49-F238E27FC236}">
                  <a16:creationId xmlns:a16="http://schemas.microsoft.com/office/drawing/2014/main" id="{C93973F2-0DE0-A858-118C-B15522B8B8A7}"/>
                </a:ext>
              </a:extLst>
            </p:cNvPr>
            <p:cNvSpPr/>
            <p:nvPr/>
          </p:nvSpPr>
          <p:spPr>
            <a:xfrm>
              <a:off x="3911203" y="2856203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5" name="Rounded Rectangle 58">
              <a:extLst>
                <a:ext uri="{FF2B5EF4-FFF2-40B4-BE49-F238E27FC236}">
                  <a16:creationId xmlns:a16="http://schemas.microsoft.com/office/drawing/2014/main" id="{3822599C-5381-D218-C730-D3726987900B}"/>
                </a:ext>
              </a:extLst>
            </p:cNvPr>
            <p:cNvSpPr/>
            <p:nvPr/>
          </p:nvSpPr>
          <p:spPr>
            <a:xfrm>
              <a:off x="3970857" y="291155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Rounded Rectangle 59">
              <a:extLst>
                <a:ext uri="{FF2B5EF4-FFF2-40B4-BE49-F238E27FC236}">
                  <a16:creationId xmlns:a16="http://schemas.microsoft.com/office/drawing/2014/main" id="{87D745F8-F915-0A2E-E47D-7284C0B971B1}"/>
                </a:ext>
              </a:extLst>
            </p:cNvPr>
            <p:cNvSpPr/>
            <p:nvPr/>
          </p:nvSpPr>
          <p:spPr>
            <a:xfrm>
              <a:off x="3970857" y="316032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Rounded Rectangle 60">
              <a:extLst>
                <a:ext uri="{FF2B5EF4-FFF2-40B4-BE49-F238E27FC236}">
                  <a16:creationId xmlns:a16="http://schemas.microsoft.com/office/drawing/2014/main" id="{49778682-E46D-CCF2-E674-90FE9C7AC9A0}"/>
                </a:ext>
              </a:extLst>
            </p:cNvPr>
            <p:cNvSpPr/>
            <p:nvPr/>
          </p:nvSpPr>
          <p:spPr>
            <a:xfrm>
              <a:off x="3970857" y="339684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8" name="Straight Arrow Connector 61">
              <a:extLst>
                <a:ext uri="{FF2B5EF4-FFF2-40B4-BE49-F238E27FC236}">
                  <a16:creationId xmlns:a16="http://schemas.microsoft.com/office/drawing/2014/main" id="{6014E56B-0619-E351-B04C-A7C06D6F441D}"/>
                </a:ext>
              </a:extLst>
            </p:cNvPr>
            <p:cNvCxnSpPr>
              <a:stCxn id="42" idx="3"/>
              <a:endCxn id="46" idx="1"/>
            </p:cNvCxnSpPr>
            <p:nvPr/>
          </p:nvCxnSpPr>
          <p:spPr>
            <a:xfrm>
              <a:off x="3699768" y="3246744"/>
              <a:ext cx="271089" cy="416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Straight Arrow Connector 62">
              <a:extLst>
                <a:ext uri="{FF2B5EF4-FFF2-40B4-BE49-F238E27FC236}">
                  <a16:creationId xmlns:a16="http://schemas.microsoft.com/office/drawing/2014/main" id="{1623FCF8-EE34-A567-299D-ABE4BA478691}"/>
                </a:ext>
              </a:extLst>
            </p:cNvPr>
            <p:cNvCxnSpPr>
              <a:stCxn id="41" idx="3"/>
              <a:endCxn id="45" idx="1"/>
            </p:cNvCxnSpPr>
            <p:nvPr/>
          </p:nvCxnSpPr>
          <p:spPr>
            <a:xfrm>
              <a:off x="3699768" y="2997975"/>
              <a:ext cx="271089" cy="41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63">
              <a:extLst>
                <a:ext uri="{FF2B5EF4-FFF2-40B4-BE49-F238E27FC236}">
                  <a16:creationId xmlns:a16="http://schemas.microsoft.com/office/drawing/2014/main" id="{45ACF97F-9897-089E-09C7-427809CB948B}"/>
                </a:ext>
              </a:extLst>
            </p:cNvPr>
            <p:cNvCxnSpPr>
              <a:stCxn id="43" idx="3"/>
              <a:endCxn id="47" idx="1"/>
            </p:cNvCxnSpPr>
            <p:nvPr/>
          </p:nvCxnSpPr>
          <p:spPr>
            <a:xfrm>
              <a:off x="3699768" y="3483260"/>
              <a:ext cx="271089" cy="41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1" name="Straight Arrow Connector 64">
              <a:extLst>
                <a:ext uri="{FF2B5EF4-FFF2-40B4-BE49-F238E27FC236}">
                  <a16:creationId xmlns:a16="http://schemas.microsoft.com/office/drawing/2014/main" id="{D3619AA1-E6A6-5FB8-0875-793026A0AC87}"/>
                </a:ext>
              </a:extLst>
            </p:cNvPr>
            <p:cNvCxnSpPr>
              <a:stCxn id="60" idx="3"/>
              <a:endCxn id="42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2" name="Straight Arrow Connector 65">
              <a:extLst>
                <a:ext uri="{FF2B5EF4-FFF2-40B4-BE49-F238E27FC236}">
                  <a16:creationId xmlns:a16="http://schemas.microsoft.com/office/drawing/2014/main" id="{E9141B26-9BA1-85BA-E5F3-2CF093911757}"/>
                </a:ext>
              </a:extLst>
            </p:cNvPr>
            <p:cNvCxnSpPr>
              <a:stCxn id="39" idx="3"/>
              <a:endCxn id="43" idx="1"/>
            </p:cNvCxnSpPr>
            <p:nvPr/>
          </p:nvCxnSpPr>
          <p:spPr>
            <a:xfrm flipV="1">
              <a:off x="3007260" y="3483260"/>
              <a:ext cx="433275" cy="20608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3" name="Straight Arrow Connector 66">
              <a:extLst>
                <a:ext uri="{FF2B5EF4-FFF2-40B4-BE49-F238E27FC236}">
                  <a16:creationId xmlns:a16="http://schemas.microsoft.com/office/drawing/2014/main" id="{6A703830-0005-F9E3-0DC0-F2186ABA354A}"/>
                </a:ext>
              </a:extLst>
            </p:cNvPr>
            <p:cNvCxnSpPr>
              <a:stCxn id="39" idx="3"/>
              <a:endCxn id="42" idx="1"/>
            </p:cNvCxnSpPr>
            <p:nvPr/>
          </p:nvCxnSpPr>
          <p:spPr>
            <a:xfrm flipV="1">
              <a:off x="3007260" y="3246744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4" name="Straight Arrow Connector 67">
              <a:extLst>
                <a:ext uri="{FF2B5EF4-FFF2-40B4-BE49-F238E27FC236}">
                  <a16:creationId xmlns:a16="http://schemas.microsoft.com/office/drawing/2014/main" id="{27F97C0F-2B62-B2A7-E878-C44421B0DAC6}"/>
                </a:ext>
              </a:extLst>
            </p:cNvPr>
            <p:cNvCxnSpPr>
              <a:stCxn id="38" idx="3"/>
              <a:endCxn id="41" idx="1"/>
            </p:cNvCxnSpPr>
            <p:nvPr/>
          </p:nvCxnSpPr>
          <p:spPr>
            <a:xfrm flipV="1">
              <a:off x="3007260" y="2997975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5" name="Straight Arrow Connector 68">
              <a:extLst>
                <a:ext uri="{FF2B5EF4-FFF2-40B4-BE49-F238E27FC236}">
                  <a16:creationId xmlns:a16="http://schemas.microsoft.com/office/drawing/2014/main" id="{38057292-6F74-25FE-D374-905B25EE2A8A}"/>
                </a:ext>
              </a:extLst>
            </p:cNvPr>
            <p:cNvCxnSpPr>
              <a:stCxn id="38" idx="3"/>
              <a:endCxn id="42" idx="1"/>
            </p:cNvCxnSpPr>
            <p:nvPr/>
          </p:nvCxnSpPr>
          <p:spPr>
            <a:xfrm flipV="1">
              <a:off x="3007260" y="3246744"/>
              <a:ext cx="433275" cy="1938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6" name="Straight Arrow Connector 69">
              <a:extLst>
                <a:ext uri="{FF2B5EF4-FFF2-40B4-BE49-F238E27FC236}">
                  <a16:creationId xmlns:a16="http://schemas.microsoft.com/office/drawing/2014/main" id="{07AF5722-559A-E1F0-74E2-D061F41E7D7B}"/>
                </a:ext>
              </a:extLst>
            </p:cNvPr>
            <p:cNvCxnSpPr>
              <a:stCxn id="39" idx="3"/>
              <a:endCxn id="41" idx="1"/>
            </p:cNvCxnSpPr>
            <p:nvPr/>
          </p:nvCxnSpPr>
          <p:spPr>
            <a:xfrm flipV="1">
              <a:off x="3007260" y="2997975"/>
              <a:ext cx="433275" cy="69136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7" name="Straight Arrow Connector 70">
              <a:extLst>
                <a:ext uri="{FF2B5EF4-FFF2-40B4-BE49-F238E27FC236}">
                  <a16:creationId xmlns:a16="http://schemas.microsoft.com/office/drawing/2014/main" id="{AE623248-1113-C0BB-2275-0727075AC9D0}"/>
                </a:ext>
              </a:extLst>
            </p:cNvPr>
            <p:cNvCxnSpPr>
              <a:stCxn id="38" idx="3"/>
              <a:endCxn id="43" idx="1"/>
            </p:cNvCxnSpPr>
            <p:nvPr/>
          </p:nvCxnSpPr>
          <p:spPr>
            <a:xfrm>
              <a:off x="3007260" y="3440572"/>
              <a:ext cx="433275" cy="426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8" name="Rounded Rectangle 71">
              <a:extLst>
                <a:ext uri="{FF2B5EF4-FFF2-40B4-BE49-F238E27FC236}">
                  <a16:creationId xmlns:a16="http://schemas.microsoft.com/office/drawing/2014/main" id="{84C29422-B7A8-718E-FB87-22B585129125}"/>
                </a:ext>
              </a:extLst>
            </p:cNvPr>
            <p:cNvSpPr/>
            <p:nvPr/>
          </p:nvSpPr>
          <p:spPr>
            <a:xfrm>
              <a:off x="2688373" y="2673038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72">
              <a:extLst>
                <a:ext uri="{FF2B5EF4-FFF2-40B4-BE49-F238E27FC236}">
                  <a16:creationId xmlns:a16="http://schemas.microsoft.com/office/drawing/2014/main" id="{B027A18C-8F19-CABC-C2EE-160480B5E408}"/>
                </a:ext>
              </a:extLst>
            </p:cNvPr>
            <p:cNvSpPr/>
            <p:nvPr/>
          </p:nvSpPr>
          <p:spPr>
            <a:xfrm>
              <a:off x="2748027" y="272839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0" name="Rounded Rectangle 73">
              <a:extLst>
                <a:ext uri="{FF2B5EF4-FFF2-40B4-BE49-F238E27FC236}">
                  <a16:creationId xmlns:a16="http://schemas.microsoft.com/office/drawing/2014/main" id="{F808A831-C70F-93C2-64A1-EF07E6520CBA}"/>
                </a:ext>
              </a:extLst>
            </p:cNvPr>
            <p:cNvSpPr/>
            <p:nvPr/>
          </p:nvSpPr>
          <p:spPr>
            <a:xfrm>
              <a:off x="2748027" y="2977162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61" name="Straight Arrow Connector 74">
              <a:extLst>
                <a:ext uri="{FF2B5EF4-FFF2-40B4-BE49-F238E27FC236}">
                  <a16:creationId xmlns:a16="http://schemas.microsoft.com/office/drawing/2014/main" id="{2D7753E3-2ED1-558F-338E-F4FD0B0F3F28}"/>
                </a:ext>
              </a:extLst>
            </p:cNvPr>
            <p:cNvCxnSpPr>
              <a:stCxn id="59" idx="3"/>
              <a:endCxn id="41" idx="1"/>
            </p:cNvCxnSpPr>
            <p:nvPr/>
          </p:nvCxnSpPr>
          <p:spPr>
            <a:xfrm>
              <a:off x="3007260" y="2818974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2" name="Straight Arrow Connector 75">
              <a:extLst>
                <a:ext uri="{FF2B5EF4-FFF2-40B4-BE49-F238E27FC236}">
                  <a16:creationId xmlns:a16="http://schemas.microsoft.com/office/drawing/2014/main" id="{FD78E92F-E6CE-A886-2718-327FB55415CB}"/>
                </a:ext>
              </a:extLst>
            </p:cNvPr>
            <p:cNvCxnSpPr>
              <a:stCxn id="59" idx="3"/>
              <a:endCxn id="43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3" name="Straight Arrow Connector 76">
              <a:extLst>
                <a:ext uri="{FF2B5EF4-FFF2-40B4-BE49-F238E27FC236}">
                  <a16:creationId xmlns:a16="http://schemas.microsoft.com/office/drawing/2014/main" id="{28FF1E7E-04F6-0970-DB23-9D7E3A12E225}"/>
                </a:ext>
              </a:extLst>
            </p:cNvPr>
            <p:cNvCxnSpPr>
              <a:stCxn id="60" idx="3"/>
              <a:endCxn id="43" idx="1"/>
            </p:cNvCxnSpPr>
            <p:nvPr/>
          </p:nvCxnSpPr>
          <p:spPr>
            <a:xfrm>
              <a:off x="3007260" y="3067743"/>
              <a:ext cx="433275" cy="41551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4" name="Straight Arrow Connector 77">
              <a:extLst>
                <a:ext uri="{FF2B5EF4-FFF2-40B4-BE49-F238E27FC236}">
                  <a16:creationId xmlns:a16="http://schemas.microsoft.com/office/drawing/2014/main" id="{F6568E2D-DA8A-D462-7AEF-072CB3B8CAF3}"/>
                </a:ext>
              </a:extLst>
            </p:cNvPr>
            <p:cNvCxnSpPr>
              <a:stCxn id="60" idx="3"/>
              <a:endCxn id="41" idx="1"/>
            </p:cNvCxnSpPr>
            <p:nvPr/>
          </p:nvCxnSpPr>
          <p:spPr>
            <a:xfrm flipV="1">
              <a:off x="3007260" y="2997975"/>
              <a:ext cx="433275" cy="6976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5" name="Straight Arrow Connector 78">
              <a:extLst>
                <a:ext uri="{FF2B5EF4-FFF2-40B4-BE49-F238E27FC236}">
                  <a16:creationId xmlns:a16="http://schemas.microsoft.com/office/drawing/2014/main" id="{AF018F59-17EE-5087-C4DF-9DDB6378D8F4}"/>
                </a:ext>
              </a:extLst>
            </p:cNvPr>
            <p:cNvCxnSpPr>
              <a:stCxn id="60" idx="3"/>
              <a:endCxn id="42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6" name="Straight Arrow Connector 79">
              <a:extLst>
                <a:ext uri="{FF2B5EF4-FFF2-40B4-BE49-F238E27FC236}">
                  <a16:creationId xmlns:a16="http://schemas.microsoft.com/office/drawing/2014/main" id="{7313A8D9-8E57-6E86-2FD4-0F3D68712BE4}"/>
                </a:ext>
              </a:extLst>
            </p:cNvPr>
            <p:cNvCxnSpPr>
              <a:stCxn id="59" idx="3"/>
              <a:endCxn id="43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7" name="Straight Arrow Connector 80">
              <a:extLst>
                <a:ext uri="{FF2B5EF4-FFF2-40B4-BE49-F238E27FC236}">
                  <a16:creationId xmlns:a16="http://schemas.microsoft.com/office/drawing/2014/main" id="{EA6BF9BA-ECB1-A4E1-3165-28406769225E}"/>
                </a:ext>
              </a:extLst>
            </p:cNvPr>
            <p:cNvCxnSpPr>
              <a:stCxn id="59" idx="3"/>
              <a:endCxn id="42" idx="1"/>
            </p:cNvCxnSpPr>
            <p:nvPr/>
          </p:nvCxnSpPr>
          <p:spPr>
            <a:xfrm>
              <a:off x="3007260" y="2818974"/>
              <a:ext cx="433275" cy="42777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68" name="TextBox 84">
              <a:extLst>
                <a:ext uri="{FF2B5EF4-FFF2-40B4-BE49-F238E27FC236}">
                  <a16:creationId xmlns:a16="http://schemas.microsoft.com/office/drawing/2014/main" id="{B8E2CD6B-B94B-558A-1261-E6A3C9866720}"/>
                </a:ext>
              </a:extLst>
            </p:cNvPr>
            <p:cNvSpPr txBox="1"/>
            <p:nvPr/>
          </p:nvSpPr>
          <p:spPr>
            <a:xfrm>
              <a:off x="2551698" y="4117991"/>
              <a:ext cx="1912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split graph into stages of tasks</a:t>
              </a:r>
            </a:p>
          </p:txBody>
        </p:sp>
        <p:sp>
          <p:nvSpPr>
            <p:cNvPr id="69" name="TextBox 91">
              <a:extLst>
                <a:ext uri="{FF2B5EF4-FFF2-40B4-BE49-F238E27FC236}">
                  <a16:creationId xmlns:a16="http://schemas.microsoft.com/office/drawing/2014/main" id="{13D01C9A-65A4-7249-24F6-01AA8A6135F1}"/>
                </a:ext>
              </a:extLst>
            </p:cNvPr>
            <p:cNvSpPr txBox="1"/>
            <p:nvPr/>
          </p:nvSpPr>
          <p:spPr>
            <a:xfrm>
              <a:off x="2551698" y="4899973"/>
              <a:ext cx="1762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submit each stage as ready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D19B9C5-4254-3DDC-7B9C-2DAC8BF45DD1}"/>
              </a:ext>
            </a:extLst>
          </p:cNvPr>
          <p:cNvGrpSpPr/>
          <p:nvPr/>
        </p:nvGrpSpPr>
        <p:grpSpPr>
          <a:xfrm>
            <a:off x="6719374" y="1643167"/>
            <a:ext cx="1984328" cy="3671151"/>
            <a:chOff x="4952603" y="1875153"/>
            <a:chExt cx="1984328" cy="3671151"/>
          </a:xfrm>
        </p:grpSpPr>
        <p:sp>
          <p:nvSpPr>
            <p:cNvPr id="71" name="TextBox 39">
              <a:extLst>
                <a:ext uri="{FF2B5EF4-FFF2-40B4-BE49-F238E27FC236}">
                  <a16:creationId xmlns:a16="http://schemas.microsoft.com/office/drawing/2014/main" id="{8D3769F5-8B59-5445-6F53-FBE0DCA4747F}"/>
                </a:ext>
              </a:extLst>
            </p:cNvPr>
            <p:cNvSpPr txBox="1"/>
            <p:nvPr/>
          </p:nvSpPr>
          <p:spPr>
            <a:xfrm>
              <a:off x="5163561" y="187515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TaskScheduler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72" name="TextBox 95">
              <a:extLst>
                <a:ext uri="{FF2B5EF4-FFF2-40B4-BE49-F238E27FC236}">
                  <a16:creationId xmlns:a16="http://schemas.microsoft.com/office/drawing/2014/main" id="{03BD5981-2F54-BA74-2F53-347C9EE85940}"/>
                </a:ext>
              </a:extLst>
            </p:cNvPr>
            <p:cNvSpPr txBox="1"/>
            <p:nvPr/>
          </p:nvSpPr>
          <p:spPr>
            <a:xfrm>
              <a:off x="4952603" y="4117991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launch tasks at workers</a:t>
              </a:r>
            </a:p>
          </p:txBody>
        </p:sp>
        <p:sp>
          <p:nvSpPr>
            <p:cNvPr id="73" name="TextBox 96">
              <a:extLst>
                <a:ext uri="{FF2B5EF4-FFF2-40B4-BE49-F238E27FC236}">
                  <a16:creationId xmlns:a16="http://schemas.microsoft.com/office/drawing/2014/main" id="{5E2DABA1-F9B3-97F0-2BE7-3BD27C1B107F}"/>
                </a:ext>
              </a:extLst>
            </p:cNvPr>
            <p:cNvSpPr txBox="1"/>
            <p:nvPr/>
          </p:nvSpPr>
          <p:spPr>
            <a:xfrm>
              <a:off x="4971454" y="4899973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retry failed or straggling tasks</a:t>
              </a:r>
            </a:p>
          </p:txBody>
        </p:sp>
        <p:sp>
          <p:nvSpPr>
            <p:cNvPr id="74" name="Rectangle 99">
              <a:extLst>
                <a:ext uri="{FF2B5EF4-FFF2-40B4-BE49-F238E27FC236}">
                  <a16:creationId xmlns:a16="http://schemas.microsoft.com/office/drawing/2014/main" id="{04F65692-B9D5-9F52-682E-09DF234535E2}"/>
                </a:ext>
              </a:extLst>
            </p:cNvPr>
            <p:cNvSpPr/>
            <p:nvPr/>
          </p:nvSpPr>
          <p:spPr>
            <a:xfrm>
              <a:off x="5427946" y="2615364"/>
              <a:ext cx="1040191" cy="1235638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75" name="Straight Arrow Connector 100">
              <a:extLst>
                <a:ext uri="{FF2B5EF4-FFF2-40B4-BE49-F238E27FC236}">
                  <a16:creationId xmlns:a16="http://schemas.microsoft.com/office/drawing/2014/main" id="{98A4BB85-A49A-8CEB-1902-458C541EBD89}"/>
                </a:ext>
              </a:extLst>
            </p:cNvPr>
            <p:cNvCxnSpPr/>
            <p:nvPr/>
          </p:nvCxnSpPr>
          <p:spPr>
            <a:xfrm>
              <a:off x="5161853" y="3448725"/>
              <a:ext cx="1548189" cy="72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101">
              <a:extLst>
                <a:ext uri="{FF2B5EF4-FFF2-40B4-BE49-F238E27FC236}">
                  <a16:creationId xmlns:a16="http://schemas.microsoft.com/office/drawing/2014/main" id="{4420CC1C-A523-FABA-B467-1238713FB06D}"/>
                </a:ext>
              </a:extLst>
            </p:cNvPr>
            <p:cNvCxnSpPr/>
            <p:nvPr/>
          </p:nvCxnSpPr>
          <p:spPr>
            <a:xfrm flipH="1">
              <a:off x="5161854" y="3607172"/>
              <a:ext cx="1548188" cy="121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77" name="TextBox 102">
              <a:extLst>
                <a:ext uri="{FF2B5EF4-FFF2-40B4-BE49-F238E27FC236}">
                  <a16:creationId xmlns:a16="http://schemas.microsoft.com/office/drawing/2014/main" id="{D1D9BA2B-F9AD-3429-A45B-A97241345FC8}"/>
                </a:ext>
              </a:extLst>
            </p:cNvPr>
            <p:cNvSpPr txBox="1"/>
            <p:nvPr/>
          </p:nvSpPr>
          <p:spPr>
            <a:xfrm>
              <a:off x="5388396" y="2607765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Scheduler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Backend</a:t>
              </a:r>
            </a:p>
          </p:txBody>
        </p:sp>
      </p:grpSp>
      <p:cxnSp>
        <p:nvCxnSpPr>
          <p:cNvPr id="78" name="Straight Arrow Connector 86">
            <a:extLst>
              <a:ext uri="{FF2B5EF4-FFF2-40B4-BE49-F238E27FC236}">
                <a16:creationId xmlns:a16="http://schemas.microsoft.com/office/drawing/2014/main" id="{4C73B15C-CC3C-B9BD-B613-41C38FD01567}"/>
              </a:ext>
            </a:extLst>
          </p:cNvPr>
          <p:cNvCxnSpPr/>
          <p:nvPr/>
        </p:nvCxnSpPr>
        <p:spPr>
          <a:xfrm flipV="1">
            <a:off x="8637679" y="329849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79" name="TextBox 113">
            <a:extLst>
              <a:ext uri="{FF2B5EF4-FFF2-40B4-BE49-F238E27FC236}">
                <a16:creationId xmlns:a16="http://schemas.microsoft.com/office/drawing/2014/main" id="{F1580934-7AC6-DA5F-7AA1-74B4C55419B9}"/>
              </a:ext>
            </a:extLst>
          </p:cNvPr>
          <p:cNvSpPr txBox="1"/>
          <p:nvPr/>
        </p:nvSpPr>
        <p:spPr>
          <a:xfrm>
            <a:off x="8532295" y="2837661"/>
            <a:ext cx="566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</a:t>
            </a:r>
          </a:p>
        </p:txBody>
      </p:sp>
    </p:spTree>
    <p:extLst>
      <p:ext uri="{BB962C8B-B14F-4D97-AF65-F5344CB8AC3E}">
        <p14:creationId xmlns:p14="http://schemas.microsoft.com/office/powerpoint/2010/main" val="39240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C2E06-7F66-55D0-8295-EA9A1ED47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87" name="Rounded Rectangle 88">
            <a:extLst>
              <a:ext uri="{FF2B5EF4-FFF2-40B4-BE49-F238E27FC236}">
                <a16:creationId xmlns:a16="http://schemas.microsoft.com/office/drawing/2014/main" id="{285D8CBD-34CE-0775-277D-C6E5BB532AEA}"/>
              </a:ext>
            </a:extLst>
          </p:cNvPr>
          <p:cNvSpPr/>
          <p:nvPr/>
        </p:nvSpPr>
        <p:spPr>
          <a:xfrm>
            <a:off x="553073" y="1285300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Rounded Rectangle 89">
            <a:extLst>
              <a:ext uri="{FF2B5EF4-FFF2-40B4-BE49-F238E27FC236}">
                <a16:creationId xmlns:a16="http://schemas.microsoft.com/office/drawing/2014/main" id="{0D4056F7-F8B0-0DFD-1D0F-5FC52BDFDB00}"/>
              </a:ext>
            </a:extLst>
          </p:cNvPr>
          <p:cNvSpPr/>
          <p:nvPr/>
        </p:nvSpPr>
        <p:spPr>
          <a:xfrm>
            <a:off x="738515" y="1449506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Rounded Rectangle 90">
            <a:extLst>
              <a:ext uri="{FF2B5EF4-FFF2-40B4-BE49-F238E27FC236}">
                <a16:creationId xmlns:a16="http://schemas.microsoft.com/office/drawing/2014/main" id="{A208B247-BC5F-2C7D-DF1A-5E3E4DDD3CBB}"/>
              </a:ext>
            </a:extLst>
          </p:cNvPr>
          <p:cNvSpPr/>
          <p:nvPr/>
        </p:nvSpPr>
        <p:spPr>
          <a:xfrm>
            <a:off x="738515" y="3181199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91">
            <a:extLst>
              <a:ext uri="{FF2B5EF4-FFF2-40B4-BE49-F238E27FC236}">
                <a16:creationId xmlns:a16="http://schemas.microsoft.com/office/drawing/2014/main" id="{881C8293-9E5A-CB6A-D060-78225C4FCDD1}"/>
              </a:ext>
            </a:extLst>
          </p:cNvPr>
          <p:cNvSpPr/>
          <p:nvPr/>
        </p:nvSpPr>
        <p:spPr>
          <a:xfrm>
            <a:off x="4074570" y="3425527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ounded Rectangle 92">
            <a:extLst>
              <a:ext uri="{FF2B5EF4-FFF2-40B4-BE49-F238E27FC236}">
                <a16:creationId xmlns:a16="http://schemas.microsoft.com/office/drawing/2014/main" id="{B8A93B89-9E7A-3DBA-0C64-5750881BA125}"/>
              </a:ext>
            </a:extLst>
          </p:cNvPr>
          <p:cNvSpPr/>
          <p:nvPr/>
        </p:nvSpPr>
        <p:spPr>
          <a:xfrm>
            <a:off x="4179972" y="352364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Rounded Rectangle 93">
            <a:extLst>
              <a:ext uri="{FF2B5EF4-FFF2-40B4-BE49-F238E27FC236}">
                <a16:creationId xmlns:a16="http://schemas.microsoft.com/office/drawing/2014/main" id="{B9C049EF-872E-41F6-9518-30F3759F5378}"/>
              </a:ext>
            </a:extLst>
          </p:cNvPr>
          <p:cNvSpPr/>
          <p:nvPr/>
        </p:nvSpPr>
        <p:spPr>
          <a:xfrm>
            <a:off x="4179972" y="39273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4">
            <a:extLst>
              <a:ext uri="{FF2B5EF4-FFF2-40B4-BE49-F238E27FC236}">
                <a16:creationId xmlns:a16="http://schemas.microsoft.com/office/drawing/2014/main" id="{B67A2411-D0FB-889F-1DDB-09E38475E6AB}"/>
              </a:ext>
            </a:extLst>
          </p:cNvPr>
          <p:cNvSpPr/>
          <p:nvPr/>
        </p:nvSpPr>
        <p:spPr>
          <a:xfrm>
            <a:off x="4179972" y="43187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5">
            <a:extLst>
              <a:ext uri="{FF2B5EF4-FFF2-40B4-BE49-F238E27FC236}">
                <a16:creationId xmlns:a16="http://schemas.microsoft.com/office/drawing/2014/main" id="{C49F616E-0D5E-EBD6-976E-00354C9E01ED}"/>
              </a:ext>
            </a:extLst>
          </p:cNvPr>
          <p:cNvSpPr/>
          <p:nvPr/>
        </p:nvSpPr>
        <p:spPr>
          <a:xfrm>
            <a:off x="4179972" y="4722379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6">
            <a:extLst>
              <a:ext uri="{FF2B5EF4-FFF2-40B4-BE49-F238E27FC236}">
                <a16:creationId xmlns:a16="http://schemas.microsoft.com/office/drawing/2014/main" id="{7A44DF49-2823-7F95-24B3-79E1C71C85E9}"/>
              </a:ext>
            </a:extLst>
          </p:cNvPr>
          <p:cNvSpPr/>
          <p:nvPr/>
        </p:nvSpPr>
        <p:spPr>
          <a:xfrm>
            <a:off x="1927260" y="1567346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7">
            <a:extLst>
              <a:ext uri="{FF2B5EF4-FFF2-40B4-BE49-F238E27FC236}">
                <a16:creationId xmlns:a16="http://schemas.microsoft.com/office/drawing/2014/main" id="{CA4C8D7B-9EAC-86D4-AAA1-0292EBD3D25C}"/>
              </a:ext>
            </a:extLst>
          </p:cNvPr>
          <p:cNvSpPr/>
          <p:nvPr/>
        </p:nvSpPr>
        <p:spPr>
          <a:xfrm>
            <a:off x="2032661" y="1657169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8">
            <a:extLst>
              <a:ext uri="{FF2B5EF4-FFF2-40B4-BE49-F238E27FC236}">
                <a16:creationId xmlns:a16="http://schemas.microsoft.com/office/drawing/2014/main" id="{B8DA9DCB-07F4-6972-2837-A0346AC95166}"/>
              </a:ext>
            </a:extLst>
          </p:cNvPr>
          <p:cNvSpPr/>
          <p:nvPr/>
        </p:nvSpPr>
        <p:spPr>
          <a:xfrm>
            <a:off x="2032661" y="2060844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9">
            <a:extLst>
              <a:ext uri="{FF2B5EF4-FFF2-40B4-BE49-F238E27FC236}">
                <a16:creationId xmlns:a16="http://schemas.microsoft.com/office/drawing/2014/main" id="{33F88731-FFF9-AA35-6B32-2BC2C3DC7897}"/>
              </a:ext>
            </a:extLst>
          </p:cNvPr>
          <p:cNvSpPr/>
          <p:nvPr/>
        </p:nvSpPr>
        <p:spPr>
          <a:xfrm>
            <a:off x="2032661" y="24446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100">
            <a:extLst>
              <a:ext uri="{FF2B5EF4-FFF2-40B4-BE49-F238E27FC236}">
                <a16:creationId xmlns:a16="http://schemas.microsoft.com/office/drawing/2014/main" id="{8D58957D-9034-91E8-1637-EF30C7609927}"/>
              </a:ext>
            </a:extLst>
          </p:cNvPr>
          <p:cNvSpPr/>
          <p:nvPr/>
        </p:nvSpPr>
        <p:spPr>
          <a:xfrm>
            <a:off x="4074570" y="1574101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101">
            <a:extLst>
              <a:ext uri="{FF2B5EF4-FFF2-40B4-BE49-F238E27FC236}">
                <a16:creationId xmlns:a16="http://schemas.microsoft.com/office/drawing/2014/main" id="{6A45AD1E-276F-44EA-FF71-881EDBF9CC36}"/>
              </a:ext>
            </a:extLst>
          </p:cNvPr>
          <p:cNvSpPr/>
          <p:nvPr/>
        </p:nvSpPr>
        <p:spPr>
          <a:xfrm>
            <a:off x="4179972" y="1663924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1" name="Rounded Rectangle 102">
            <a:extLst>
              <a:ext uri="{FF2B5EF4-FFF2-40B4-BE49-F238E27FC236}">
                <a16:creationId xmlns:a16="http://schemas.microsoft.com/office/drawing/2014/main" id="{9C337E49-DC4A-D9F3-DEF4-BD43A3B2515F}"/>
              </a:ext>
            </a:extLst>
          </p:cNvPr>
          <p:cNvSpPr/>
          <p:nvPr/>
        </p:nvSpPr>
        <p:spPr>
          <a:xfrm>
            <a:off x="4179972" y="2067600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2" name="Rounded Rectangle 103">
            <a:extLst>
              <a:ext uri="{FF2B5EF4-FFF2-40B4-BE49-F238E27FC236}">
                <a16:creationId xmlns:a16="http://schemas.microsoft.com/office/drawing/2014/main" id="{0B8FBCC7-C53C-F47D-2AA7-DA3C910E647D}"/>
              </a:ext>
            </a:extLst>
          </p:cNvPr>
          <p:cNvSpPr/>
          <p:nvPr/>
        </p:nvSpPr>
        <p:spPr>
          <a:xfrm>
            <a:off x="4179972" y="2451394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4">
            <a:extLst>
              <a:ext uri="{FF2B5EF4-FFF2-40B4-BE49-F238E27FC236}">
                <a16:creationId xmlns:a16="http://schemas.microsoft.com/office/drawing/2014/main" id="{C2B37BCC-3CEF-9C45-F1C4-2A09F29540BD}"/>
              </a:ext>
            </a:extLst>
          </p:cNvPr>
          <p:cNvSpPr/>
          <p:nvPr/>
        </p:nvSpPr>
        <p:spPr>
          <a:xfrm>
            <a:off x="6065752" y="262466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ounded Rectangle 105">
            <a:extLst>
              <a:ext uri="{FF2B5EF4-FFF2-40B4-BE49-F238E27FC236}">
                <a16:creationId xmlns:a16="http://schemas.microsoft.com/office/drawing/2014/main" id="{4091EE7C-CF08-3676-E792-D0E8883B66A0}"/>
              </a:ext>
            </a:extLst>
          </p:cNvPr>
          <p:cNvSpPr/>
          <p:nvPr/>
        </p:nvSpPr>
        <p:spPr>
          <a:xfrm>
            <a:off x="6171155" y="2714492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ounded Rectangle 106">
            <a:extLst>
              <a:ext uri="{FF2B5EF4-FFF2-40B4-BE49-F238E27FC236}">
                <a16:creationId xmlns:a16="http://schemas.microsoft.com/office/drawing/2014/main" id="{346D7F21-D231-0181-C838-0CBBDE77E90A}"/>
              </a:ext>
            </a:extLst>
          </p:cNvPr>
          <p:cNvSpPr/>
          <p:nvPr/>
        </p:nvSpPr>
        <p:spPr>
          <a:xfrm>
            <a:off x="6171155" y="311816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7">
            <a:extLst>
              <a:ext uri="{FF2B5EF4-FFF2-40B4-BE49-F238E27FC236}">
                <a16:creationId xmlns:a16="http://schemas.microsoft.com/office/drawing/2014/main" id="{A727F33D-ED57-A404-C566-BD87C17D7A12}"/>
              </a:ext>
            </a:extLst>
          </p:cNvPr>
          <p:cNvSpPr/>
          <p:nvPr/>
        </p:nvSpPr>
        <p:spPr>
          <a:xfrm>
            <a:off x="6171155" y="3501960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0AC5B3A-570A-8EC1-D116-2196FD291CCD}"/>
              </a:ext>
            </a:extLst>
          </p:cNvPr>
          <p:cNvCxnSpPr>
            <a:stCxn id="100" idx="3"/>
            <a:endCxn id="104" idx="1"/>
          </p:cNvCxnSpPr>
          <p:nvPr/>
        </p:nvCxnSpPr>
        <p:spPr>
          <a:xfrm>
            <a:off x="4638011" y="1810911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9815EA-D78E-97E3-38D5-1D4F1BE38A27}"/>
              </a:ext>
            </a:extLst>
          </p:cNvPr>
          <p:cNvCxnSpPr>
            <a:stCxn id="101" idx="3"/>
            <a:endCxn id="105" idx="1"/>
          </p:cNvCxnSpPr>
          <p:nvPr/>
        </p:nvCxnSpPr>
        <p:spPr>
          <a:xfrm>
            <a:off x="4638011" y="2214586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94E47CC-19F6-0969-F36D-D54664B6776F}"/>
              </a:ext>
            </a:extLst>
          </p:cNvPr>
          <p:cNvCxnSpPr>
            <a:stCxn id="102" idx="3"/>
            <a:endCxn id="106" idx="1"/>
          </p:cNvCxnSpPr>
          <p:nvPr/>
        </p:nvCxnSpPr>
        <p:spPr>
          <a:xfrm>
            <a:off x="4638011" y="2598380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52C9108-43B1-B17D-B4CC-4A315C49FC7D}"/>
              </a:ext>
            </a:extLst>
          </p:cNvPr>
          <p:cNvCxnSpPr>
            <a:stCxn id="97" idx="3"/>
            <a:endCxn id="101" idx="1"/>
          </p:cNvCxnSpPr>
          <p:nvPr/>
        </p:nvCxnSpPr>
        <p:spPr>
          <a:xfrm>
            <a:off x="2490700" y="22078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34683AC-1301-7B42-B8E8-355144DF0066}"/>
              </a:ext>
            </a:extLst>
          </p:cNvPr>
          <p:cNvCxnSpPr>
            <a:stCxn id="96" idx="3"/>
            <a:endCxn id="100" idx="1"/>
          </p:cNvCxnSpPr>
          <p:nvPr/>
        </p:nvCxnSpPr>
        <p:spPr>
          <a:xfrm>
            <a:off x="2490700" y="1804155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ECDADEA-2136-3FED-7D37-1ABA8508934D}"/>
              </a:ext>
            </a:extLst>
          </p:cNvPr>
          <p:cNvCxnSpPr>
            <a:stCxn id="91" idx="3"/>
            <a:endCxn id="104" idx="1"/>
          </p:cNvCxnSpPr>
          <p:nvPr/>
        </p:nvCxnSpPr>
        <p:spPr>
          <a:xfrm flipV="1">
            <a:off x="4638011" y="2861477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58451F4-1CB1-524E-BDF1-828F78D75DED}"/>
              </a:ext>
            </a:extLst>
          </p:cNvPr>
          <p:cNvCxnSpPr>
            <a:stCxn id="98" idx="3"/>
            <a:endCxn id="102" idx="1"/>
          </p:cNvCxnSpPr>
          <p:nvPr/>
        </p:nvCxnSpPr>
        <p:spPr>
          <a:xfrm>
            <a:off x="2490700" y="2591624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ECF4B59-F1B7-35EA-AFE9-B9CC2EA0FADF}"/>
              </a:ext>
            </a:extLst>
          </p:cNvPr>
          <p:cNvCxnSpPr>
            <a:stCxn id="93" idx="3"/>
            <a:endCxn id="104" idx="1"/>
          </p:cNvCxnSpPr>
          <p:nvPr/>
        </p:nvCxnSpPr>
        <p:spPr>
          <a:xfrm flipV="1">
            <a:off x="4638011" y="2861478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C1024AB-EB69-8798-2FD7-DC4242ACF391}"/>
              </a:ext>
            </a:extLst>
          </p:cNvPr>
          <p:cNvCxnSpPr>
            <a:stCxn id="91" idx="3"/>
            <a:endCxn id="105" idx="1"/>
          </p:cNvCxnSpPr>
          <p:nvPr/>
        </p:nvCxnSpPr>
        <p:spPr>
          <a:xfrm flipV="1">
            <a:off x="4638011" y="3265153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BB19FD9-2928-A62A-8B95-1060D806853D}"/>
              </a:ext>
            </a:extLst>
          </p:cNvPr>
          <p:cNvCxnSpPr>
            <a:stCxn id="92" idx="3"/>
            <a:endCxn id="105" idx="1"/>
          </p:cNvCxnSpPr>
          <p:nvPr/>
        </p:nvCxnSpPr>
        <p:spPr>
          <a:xfrm flipV="1">
            <a:off x="4638011" y="3265153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D307967-51E4-B8B1-6C5B-518E99739673}"/>
              </a:ext>
            </a:extLst>
          </p:cNvPr>
          <p:cNvCxnSpPr>
            <a:stCxn id="93" idx="3"/>
            <a:endCxn id="105" idx="1"/>
          </p:cNvCxnSpPr>
          <p:nvPr/>
        </p:nvCxnSpPr>
        <p:spPr>
          <a:xfrm flipV="1">
            <a:off x="4638011" y="3265153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94C2902-2C0D-303A-8A91-9D8617915A98}"/>
              </a:ext>
            </a:extLst>
          </p:cNvPr>
          <p:cNvCxnSpPr>
            <a:stCxn id="94" idx="3"/>
            <a:endCxn id="105" idx="1"/>
          </p:cNvCxnSpPr>
          <p:nvPr/>
        </p:nvCxnSpPr>
        <p:spPr>
          <a:xfrm flipV="1">
            <a:off x="4638011" y="3265153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9125EA9-6CB4-7D70-1842-36A45B52C8E5}"/>
              </a:ext>
            </a:extLst>
          </p:cNvPr>
          <p:cNvCxnSpPr>
            <a:stCxn id="92" idx="3"/>
            <a:endCxn id="104" idx="1"/>
          </p:cNvCxnSpPr>
          <p:nvPr/>
        </p:nvCxnSpPr>
        <p:spPr>
          <a:xfrm flipV="1">
            <a:off x="4638011" y="2861478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4F40DF9-F002-9D86-B85B-43246A0DE291}"/>
              </a:ext>
            </a:extLst>
          </p:cNvPr>
          <p:cNvCxnSpPr>
            <a:stCxn id="97" idx="3"/>
            <a:endCxn id="102" idx="1"/>
          </p:cNvCxnSpPr>
          <p:nvPr/>
        </p:nvCxnSpPr>
        <p:spPr>
          <a:xfrm>
            <a:off x="2490700" y="2207831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ABE78A-AB4E-D8C1-F93D-84F7D6A8F5E8}"/>
              </a:ext>
            </a:extLst>
          </p:cNvPr>
          <p:cNvCxnSpPr>
            <a:stCxn id="97" idx="3"/>
            <a:endCxn id="100" idx="1"/>
          </p:cNvCxnSpPr>
          <p:nvPr/>
        </p:nvCxnSpPr>
        <p:spPr>
          <a:xfrm flipV="1">
            <a:off x="2490700" y="1810911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7B3E6D3-869B-0314-8368-91BA8238533E}"/>
              </a:ext>
            </a:extLst>
          </p:cNvPr>
          <p:cNvCxnSpPr>
            <a:stCxn id="98" idx="3"/>
            <a:endCxn id="101" idx="1"/>
          </p:cNvCxnSpPr>
          <p:nvPr/>
        </p:nvCxnSpPr>
        <p:spPr>
          <a:xfrm flipV="1">
            <a:off x="2490700" y="2214587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9D17A63-A126-0A1F-CE52-4F4BF61E5187}"/>
              </a:ext>
            </a:extLst>
          </p:cNvPr>
          <p:cNvCxnSpPr>
            <a:stCxn id="96" idx="3"/>
            <a:endCxn id="102" idx="1"/>
          </p:cNvCxnSpPr>
          <p:nvPr/>
        </p:nvCxnSpPr>
        <p:spPr>
          <a:xfrm>
            <a:off x="2490700" y="1804154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35D56FD-75A5-E580-091E-E48AE48B76DD}"/>
              </a:ext>
            </a:extLst>
          </p:cNvPr>
          <p:cNvCxnSpPr>
            <a:stCxn id="94" idx="3"/>
            <a:endCxn id="104" idx="1"/>
          </p:cNvCxnSpPr>
          <p:nvPr/>
        </p:nvCxnSpPr>
        <p:spPr>
          <a:xfrm flipV="1">
            <a:off x="4638011" y="2861477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324360F-FC10-FEF0-1751-3BF77558D8A9}"/>
              </a:ext>
            </a:extLst>
          </p:cNvPr>
          <p:cNvCxnSpPr>
            <a:stCxn id="91" idx="3"/>
            <a:endCxn id="106" idx="1"/>
          </p:cNvCxnSpPr>
          <p:nvPr/>
        </p:nvCxnSpPr>
        <p:spPr>
          <a:xfrm flipV="1">
            <a:off x="4638011" y="3648946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EDBAECC-A456-3BD1-931A-0DA3854BC7D2}"/>
              </a:ext>
            </a:extLst>
          </p:cNvPr>
          <p:cNvCxnSpPr>
            <a:stCxn id="92" idx="3"/>
            <a:endCxn id="106" idx="1"/>
          </p:cNvCxnSpPr>
          <p:nvPr/>
        </p:nvCxnSpPr>
        <p:spPr>
          <a:xfrm flipV="1">
            <a:off x="4638011" y="3648945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9286BA6-BB44-B49E-3119-03E93E485C28}"/>
              </a:ext>
            </a:extLst>
          </p:cNvPr>
          <p:cNvCxnSpPr>
            <a:stCxn id="93" idx="3"/>
            <a:endCxn id="106" idx="1"/>
          </p:cNvCxnSpPr>
          <p:nvPr/>
        </p:nvCxnSpPr>
        <p:spPr>
          <a:xfrm flipV="1">
            <a:off x="4638011" y="3648945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5B78C0F-892B-BF44-29C3-DBE136C62824}"/>
              </a:ext>
            </a:extLst>
          </p:cNvPr>
          <p:cNvCxnSpPr>
            <a:stCxn id="94" idx="3"/>
            <a:endCxn id="106" idx="1"/>
          </p:cNvCxnSpPr>
          <p:nvPr/>
        </p:nvCxnSpPr>
        <p:spPr>
          <a:xfrm flipV="1">
            <a:off x="4638011" y="3648946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21433E21-D5AF-0291-61D8-6BC2189E0CE1}"/>
              </a:ext>
            </a:extLst>
          </p:cNvPr>
          <p:cNvSpPr txBox="1"/>
          <p:nvPr/>
        </p:nvSpPr>
        <p:spPr>
          <a:xfrm>
            <a:off x="5296645" y="4312524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45E4AE5-C704-4890-F30E-3B09761F22A7}"/>
              </a:ext>
            </a:extLst>
          </p:cNvPr>
          <p:cNvSpPr txBox="1"/>
          <p:nvPr/>
        </p:nvSpPr>
        <p:spPr>
          <a:xfrm>
            <a:off x="3151955" y="4037806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7B75D9E-C2E6-4855-1F5D-1A60B5113328}"/>
              </a:ext>
            </a:extLst>
          </p:cNvPr>
          <p:cNvSpPr txBox="1"/>
          <p:nvPr/>
        </p:nvSpPr>
        <p:spPr>
          <a:xfrm>
            <a:off x="2821208" y="2607471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DF47D83-C1AF-31C2-C2CF-A9F968C86000}"/>
              </a:ext>
            </a:extLst>
          </p:cNvPr>
          <p:cNvCxnSpPr>
            <a:stCxn id="98" idx="3"/>
            <a:endCxn id="100" idx="1"/>
          </p:cNvCxnSpPr>
          <p:nvPr/>
        </p:nvCxnSpPr>
        <p:spPr>
          <a:xfrm flipV="1">
            <a:off x="2490700" y="1810911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7676F4F-1E46-3D03-0957-B75C0E4D723B}"/>
              </a:ext>
            </a:extLst>
          </p:cNvPr>
          <p:cNvCxnSpPr>
            <a:stCxn id="96" idx="3"/>
            <a:endCxn id="101" idx="1"/>
          </p:cNvCxnSpPr>
          <p:nvPr/>
        </p:nvCxnSpPr>
        <p:spPr>
          <a:xfrm>
            <a:off x="2490700" y="1804155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85AB1FBC-1EB4-1719-CD3C-995797CEAD77}"/>
              </a:ext>
            </a:extLst>
          </p:cNvPr>
          <p:cNvSpPr txBox="1"/>
          <p:nvPr/>
        </p:nvSpPr>
        <p:spPr>
          <a:xfrm>
            <a:off x="5669951" y="5094308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60ACC2-3C49-D8D7-8CBB-F6C13CA634E7}"/>
              </a:ext>
            </a:extLst>
          </p:cNvPr>
          <p:cNvSpPr txBox="1"/>
          <p:nvPr/>
        </p:nvSpPr>
        <p:spPr>
          <a:xfrm>
            <a:off x="797230" y="2529719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A31D55C-C41C-84DF-2968-AADF10272F98}"/>
              </a:ext>
            </a:extLst>
          </p:cNvPr>
          <p:cNvSpPr txBox="1"/>
          <p:nvPr/>
        </p:nvSpPr>
        <p:spPr>
          <a:xfrm>
            <a:off x="870520" y="5063243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45DB7CB-D104-2540-FC73-10913765BBE7}"/>
              </a:ext>
            </a:extLst>
          </p:cNvPr>
          <p:cNvSpPr txBox="1"/>
          <p:nvPr/>
        </p:nvSpPr>
        <p:spPr>
          <a:xfrm>
            <a:off x="1474831" y="1439534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24BE715-9C17-6726-CE91-69ED64171E27}"/>
              </a:ext>
            </a:extLst>
          </p:cNvPr>
          <p:cNvSpPr txBox="1"/>
          <p:nvPr/>
        </p:nvSpPr>
        <p:spPr>
          <a:xfrm>
            <a:off x="3655298" y="1382662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337ACCF-4265-DDC6-03E5-A4109CD9E228}"/>
              </a:ext>
            </a:extLst>
          </p:cNvPr>
          <p:cNvSpPr txBox="1"/>
          <p:nvPr/>
        </p:nvSpPr>
        <p:spPr>
          <a:xfrm>
            <a:off x="758505" y="3203957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93831B5-463A-65B4-BBA2-F50C8F2ED27C}"/>
              </a:ext>
            </a:extLst>
          </p:cNvPr>
          <p:cNvSpPr txBox="1"/>
          <p:nvPr/>
        </p:nvSpPr>
        <p:spPr>
          <a:xfrm>
            <a:off x="2141107" y="3203956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833CB2F-4CD8-9D81-1CE8-DCEA2C5D3270}"/>
              </a:ext>
            </a:extLst>
          </p:cNvPr>
          <p:cNvSpPr txBox="1"/>
          <p:nvPr/>
        </p:nvSpPr>
        <p:spPr>
          <a:xfrm>
            <a:off x="3629618" y="3204100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FC95896-A765-EF87-3CC4-DD31AD88860D}"/>
              </a:ext>
            </a:extLst>
          </p:cNvPr>
          <p:cNvSpPr txBox="1"/>
          <p:nvPr/>
        </p:nvSpPr>
        <p:spPr>
          <a:xfrm>
            <a:off x="5683832" y="2224587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3" name="Rounded Rectangle 144">
            <a:extLst>
              <a:ext uri="{FF2B5EF4-FFF2-40B4-BE49-F238E27FC236}">
                <a16:creationId xmlns:a16="http://schemas.microsoft.com/office/drawing/2014/main" id="{42C06544-D4AE-26AF-34D1-6BEDC53D2226}"/>
              </a:ext>
            </a:extLst>
          </p:cNvPr>
          <p:cNvSpPr/>
          <p:nvPr/>
        </p:nvSpPr>
        <p:spPr>
          <a:xfrm>
            <a:off x="2629207" y="333509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Rounded Rectangle 145">
            <a:extLst>
              <a:ext uri="{FF2B5EF4-FFF2-40B4-BE49-F238E27FC236}">
                <a16:creationId xmlns:a16="http://schemas.microsoft.com/office/drawing/2014/main" id="{0F2E2E10-D4BC-7F61-08B6-1F2E212C0EC7}"/>
              </a:ext>
            </a:extLst>
          </p:cNvPr>
          <p:cNvSpPr/>
          <p:nvPr/>
        </p:nvSpPr>
        <p:spPr>
          <a:xfrm>
            <a:off x="2734608" y="34332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Rounded Rectangle 146">
            <a:extLst>
              <a:ext uri="{FF2B5EF4-FFF2-40B4-BE49-F238E27FC236}">
                <a16:creationId xmlns:a16="http://schemas.microsoft.com/office/drawing/2014/main" id="{93B05EEF-DC75-CDC0-6B78-ABEFECBB7EC4}"/>
              </a:ext>
            </a:extLst>
          </p:cNvPr>
          <p:cNvSpPr/>
          <p:nvPr/>
        </p:nvSpPr>
        <p:spPr>
          <a:xfrm>
            <a:off x="2734608" y="383687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3D7993B-4BF5-0CFB-6E6D-48A29BE3BF57}"/>
              </a:ext>
            </a:extLst>
          </p:cNvPr>
          <p:cNvCxnSpPr>
            <a:stCxn id="145" idx="3"/>
            <a:endCxn id="92" idx="1"/>
          </p:cNvCxnSpPr>
          <p:nvPr/>
        </p:nvCxnSpPr>
        <p:spPr>
          <a:xfrm>
            <a:off x="3192647" y="3983864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9720CF5-4145-22DC-EDAB-37CC16DCAACC}"/>
              </a:ext>
            </a:extLst>
          </p:cNvPr>
          <p:cNvCxnSpPr>
            <a:stCxn id="144" idx="3"/>
            <a:endCxn id="91" idx="1"/>
          </p:cNvCxnSpPr>
          <p:nvPr/>
        </p:nvCxnSpPr>
        <p:spPr>
          <a:xfrm>
            <a:off x="3192647" y="3580189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48" name="Rounded Rectangle 153">
            <a:extLst>
              <a:ext uri="{FF2B5EF4-FFF2-40B4-BE49-F238E27FC236}">
                <a16:creationId xmlns:a16="http://schemas.microsoft.com/office/drawing/2014/main" id="{8516436A-A7B7-2D24-4EF0-2D9E1C8E67FF}"/>
              </a:ext>
            </a:extLst>
          </p:cNvPr>
          <p:cNvSpPr/>
          <p:nvPr/>
        </p:nvSpPr>
        <p:spPr>
          <a:xfrm>
            <a:off x="1204637" y="333509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Rounded Rectangle 154">
            <a:extLst>
              <a:ext uri="{FF2B5EF4-FFF2-40B4-BE49-F238E27FC236}">
                <a16:creationId xmlns:a16="http://schemas.microsoft.com/office/drawing/2014/main" id="{3FE0C7C0-18CC-A192-CF17-8F7DA2B9C082}"/>
              </a:ext>
            </a:extLst>
          </p:cNvPr>
          <p:cNvSpPr/>
          <p:nvPr/>
        </p:nvSpPr>
        <p:spPr>
          <a:xfrm>
            <a:off x="1310039" y="34332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ounded Rectangle 155">
            <a:extLst>
              <a:ext uri="{FF2B5EF4-FFF2-40B4-BE49-F238E27FC236}">
                <a16:creationId xmlns:a16="http://schemas.microsoft.com/office/drawing/2014/main" id="{52352697-222F-1F23-6D2C-E31C68C92AF8}"/>
              </a:ext>
            </a:extLst>
          </p:cNvPr>
          <p:cNvSpPr/>
          <p:nvPr/>
        </p:nvSpPr>
        <p:spPr>
          <a:xfrm>
            <a:off x="1310039" y="383687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419704DC-6F38-E3CC-DDA5-EDB7CA90CBAB}"/>
              </a:ext>
            </a:extLst>
          </p:cNvPr>
          <p:cNvCxnSpPr>
            <a:stCxn id="150" idx="3"/>
            <a:endCxn id="145" idx="1"/>
          </p:cNvCxnSpPr>
          <p:nvPr/>
        </p:nvCxnSpPr>
        <p:spPr>
          <a:xfrm>
            <a:off x="1768076" y="3983863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353258F0-F521-E364-7427-C4466A05192E}"/>
              </a:ext>
            </a:extLst>
          </p:cNvPr>
          <p:cNvCxnSpPr>
            <a:stCxn id="149" idx="3"/>
            <a:endCxn id="144" idx="1"/>
          </p:cNvCxnSpPr>
          <p:nvPr/>
        </p:nvCxnSpPr>
        <p:spPr>
          <a:xfrm>
            <a:off x="1768076" y="3580188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BA2EE39-9899-868A-B5B1-443BE770578F}"/>
              </a:ext>
            </a:extLst>
          </p:cNvPr>
          <p:cNvSpPr txBox="1"/>
          <p:nvPr/>
        </p:nvSpPr>
        <p:spPr>
          <a:xfrm>
            <a:off x="1833269" y="3923428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7A86888-CC22-A349-C731-A6537BBF12E6}"/>
              </a:ext>
            </a:extLst>
          </p:cNvPr>
          <p:cNvSpPr txBox="1"/>
          <p:nvPr/>
        </p:nvSpPr>
        <p:spPr>
          <a:xfrm>
            <a:off x="5026896" y="1567346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55" name="Rounded Rectangle 164">
            <a:extLst>
              <a:ext uri="{FF2B5EF4-FFF2-40B4-BE49-F238E27FC236}">
                <a16:creationId xmlns:a16="http://schemas.microsoft.com/office/drawing/2014/main" id="{B8507B7A-77DD-8BCD-6223-BD533FB18DCF}"/>
              </a:ext>
            </a:extLst>
          </p:cNvPr>
          <p:cNvSpPr/>
          <p:nvPr/>
        </p:nvSpPr>
        <p:spPr>
          <a:xfrm>
            <a:off x="2620835" y="4442073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65">
            <a:extLst>
              <a:ext uri="{FF2B5EF4-FFF2-40B4-BE49-F238E27FC236}">
                <a16:creationId xmlns:a16="http://schemas.microsoft.com/office/drawing/2014/main" id="{D135966B-D10A-F12C-21E7-EAEB7E3C5919}"/>
              </a:ext>
            </a:extLst>
          </p:cNvPr>
          <p:cNvSpPr/>
          <p:nvPr/>
        </p:nvSpPr>
        <p:spPr>
          <a:xfrm>
            <a:off x="2726236" y="4540186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Rounded Rectangle 166">
            <a:extLst>
              <a:ext uri="{FF2B5EF4-FFF2-40B4-BE49-F238E27FC236}">
                <a16:creationId xmlns:a16="http://schemas.microsoft.com/office/drawing/2014/main" id="{DC3DB638-9DAA-DD41-D821-1F2252393AF3}"/>
              </a:ext>
            </a:extLst>
          </p:cNvPr>
          <p:cNvSpPr/>
          <p:nvPr/>
        </p:nvSpPr>
        <p:spPr>
          <a:xfrm>
            <a:off x="2726236" y="494386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A8F14D4C-613C-2B40-1B3D-A22515F4086E}"/>
              </a:ext>
            </a:extLst>
          </p:cNvPr>
          <p:cNvCxnSpPr>
            <a:stCxn id="157" idx="3"/>
            <a:endCxn id="94" idx="1"/>
          </p:cNvCxnSpPr>
          <p:nvPr/>
        </p:nvCxnSpPr>
        <p:spPr>
          <a:xfrm flipV="1">
            <a:off x="3184275" y="4869365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8684B5B-A324-084B-81B5-D86542462203}"/>
              </a:ext>
            </a:extLst>
          </p:cNvPr>
          <p:cNvCxnSpPr>
            <a:stCxn id="156" idx="3"/>
            <a:endCxn id="93" idx="1"/>
          </p:cNvCxnSpPr>
          <p:nvPr/>
        </p:nvCxnSpPr>
        <p:spPr>
          <a:xfrm flipV="1">
            <a:off x="3184275" y="4465689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0705CD7-D71C-5A41-150A-4D8DE6A61976}"/>
              </a:ext>
            </a:extLst>
          </p:cNvPr>
          <p:cNvSpPr txBox="1"/>
          <p:nvPr/>
        </p:nvSpPr>
        <p:spPr>
          <a:xfrm>
            <a:off x="2173239" y="4391334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3A03DBA-D7B8-E9BE-A5C3-EE4C5A51124B}"/>
              </a:ext>
            </a:extLst>
          </p:cNvPr>
          <p:cNvSpPr txBox="1"/>
          <p:nvPr/>
        </p:nvSpPr>
        <p:spPr>
          <a:xfrm>
            <a:off x="8485376" y="1178889"/>
            <a:ext cx="310119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335365F-F7D1-B503-047A-10BB729038BA}"/>
              </a:ext>
            </a:extLst>
          </p:cNvPr>
          <p:cNvCxnSpPr>
            <a:stCxn id="103" idx="3"/>
            <a:endCxn id="164" idx="1"/>
          </p:cNvCxnSpPr>
          <p:nvPr/>
        </p:nvCxnSpPr>
        <p:spPr>
          <a:xfrm>
            <a:off x="6731992" y="3263020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ECAF5C8F-7C19-EAA8-6EB2-AC3FB65445A6}"/>
              </a:ext>
            </a:extLst>
          </p:cNvPr>
          <p:cNvSpPr txBox="1"/>
          <p:nvPr/>
        </p:nvSpPr>
        <p:spPr>
          <a:xfrm>
            <a:off x="6773333" y="3311164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64" name="Rounded Rectangle 180">
            <a:extLst>
              <a:ext uri="{FF2B5EF4-FFF2-40B4-BE49-F238E27FC236}">
                <a16:creationId xmlns:a16="http://schemas.microsoft.com/office/drawing/2014/main" id="{5B7159C5-A919-24DD-D663-9DADF2C8A457}"/>
              </a:ext>
            </a:extLst>
          </p:cNvPr>
          <p:cNvSpPr/>
          <p:nvPr/>
        </p:nvSpPr>
        <p:spPr>
          <a:xfrm>
            <a:off x="7479114" y="3220326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Rounded Rectangle 182">
            <a:extLst>
              <a:ext uri="{FF2B5EF4-FFF2-40B4-BE49-F238E27FC236}">
                <a16:creationId xmlns:a16="http://schemas.microsoft.com/office/drawing/2014/main" id="{06CED820-E863-BA52-F59D-6A02E3AF280E}"/>
              </a:ext>
            </a:extLst>
          </p:cNvPr>
          <p:cNvSpPr/>
          <p:nvPr/>
        </p:nvSpPr>
        <p:spPr>
          <a:xfrm>
            <a:off x="7155963" y="5082039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D14F9882-069A-0281-C583-6701803EA753}"/>
              </a:ext>
            </a:extLst>
          </p:cNvPr>
          <p:cNvSpPr txBox="1"/>
          <p:nvPr/>
        </p:nvSpPr>
        <p:spPr>
          <a:xfrm>
            <a:off x="6857373" y="5397444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05A4861E-3011-C62B-2942-D14917C3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43" y="260057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4D20794F-2589-C42D-B372-49CAC38398FB}"/>
              </a:ext>
            </a:extLst>
          </p:cNvPr>
          <p:cNvSpPr txBox="1"/>
          <p:nvPr/>
        </p:nvSpPr>
        <p:spPr>
          <a:xfrm>
            <a:off x="8254586" y="3593826"/>
            <a:ext cx="3507104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action triggers DAG compilation and evaluation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DAG compiled into job of multiple stages (3 here), demarcated by wide shuffle dependencies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Lost/evicted cached partitions are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re-evaluated via partition lineage</a:t>
            </a:r>
          </a:p>
        </p:txBody>
      </p:sp>
    </p:spTree>
    <p:extLst>
      <p:ext uri="{BB962C8B-B14F-4D97-AF65-F5344CB8AC3E}">
        <p14:creationId xmlns:p14="http://schemas.microsoft.com/office/powerpoint/2010/main" val="21704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134" grpId="0"/>
      <p:bldP spid="135" grpId="0"/>
      <p:bldP spid="136" grpId="0"/>
      <p:bldP spid="1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FFCAD4-FD35-6EB3-A321-D61FB2AF27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  <a:p>
            <a:pPr lvl="1"/>
            <a:r>
              <a:rPr lang="en-US" dirty="0"/>
              <a:t>Given dataset D and number of clusters k, find cluster centroids </a:t>
            </a:r>
            <a:br>
              <a:rPr lang="en-US" dirty="0"/>
            </a:br>
            <a:r>
              <a:rPr lang="en-US" dirty="0"/>
              <a:t>(“mean” of assigned points) that minimize within-cluster variance</a:t>
            </a:r>
          </a:p>
          <a:p>
            <a:pPr lvl="1"/>
            <a:r>
              <a:rPr lang="en-US" dirty="0"/>
              <a:t>Euclidean distance: </a:t>
            </a:r>
            <a:r>
              <a:rPr lang="en-US" b="1" dirty="0"/>
              <a:t>sqrt</a:t>
            </a:r>
            <a:r>
              <a:rPr lang="en-US" dirty="0"/>
              <a:t>(</a:t>
            </a:r>
            <a:r>
              <a:rPr lang="en-US" b="1" dirty="0"/>
              <a:t>sum</a:t>
            </a:r>
            <a:r>
              <a:rPr lang="en-US" dirty="0"/>
              <a:t>((</a:t>
            </a:r>
            <a:r>
              <a:rPr lang="en-US" b="1" dirty="0"/>
              <a:t>a</a:t>
            </a:r>
            <a:r>
              <a:rPr lang="en-US" dirty="0"/>
              <a:t>-</a:t>
            </a:r>
            <a:r>
              <a:rPr lang="en-US" b="1" dirty="0"/>
              <a:t>b</a:t>
            </a:r>
            <a:r>
              <a:rPr lang="en-US" dirty="0"/>
              <a:t>)^2))</a:t>
            </a:r>
          </a:p>
          <a:p>
            <a:pPr lvl="2"/>
            <a:endParaRPr lang="en-US" sz="700" dirty="0"/>
          </a:p>
          <a:p>
            <a:r>
              <a:rPr lang="en-US" dirty="0"/>
              <a:t>Pseudo </a:t>
            </a:r>
            <a:br>
              <a:rPr lang="en-US" dirty="0"/>
            </a:br>
            <a:r>
              <a:rPr lang="en-US" dirty="0"/>
              <a:t>Code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20CF1-6E9A-6C0B-C36D-474352B2D5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k-Means Clustering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E5FCC-929F-563A-9318-B04C04B9F7F9}"/>
              </a:ext>
            </a:extLst>
          </p:cNvPr>
          <p:cNvSpPr txBox="1"/>
          <p:nvPr/>
        </p:nvSpPr>
        <p:spPr>
          <a:xfrm>
            <a:off x="2218023" y="2717902"/>
            <a:ext cx="4371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function 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Kmeans(D, k, maxiter)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randCentroids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{};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i = 0;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//until convergence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C‘ != C &amp; i&lt;=maxiter 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 = C‘;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i = i + 1;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A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getAssignments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C);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A,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}</a:t>
            </a:r>
          </a:p>
          <a:p>
            <a:pPr marL="0" lvl="1"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  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C‘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75329-8456-9CFF-5378-3EDDCF50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EB55C-5ECC-2895-0EF2-EF3DB91E5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30F01-6A83-FF94-86B0-8E8DB7552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A0A44-62CB-ACE9-DFF7-C1BACF50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099AE-85EC-DA1E-3527-9A6BEE622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7B863-1980-8C4E-A52D-9F3F4F09A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0E85E-F812-A3C9-A00B-48C998397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DF1C6-1759-AF4E-6CE2-CF4E8BB48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A137A2-8B1E-F0EC-204D-0D7C9DF4F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ADB43-0299-20EC-C9B6-30054ABF9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7FA3B-D51A-65B4-D0AF-117C8B0E9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7D640-D429-00E3-25F9-27842F2367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k-Means Clustering in Spark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CB1B4-6341-7642-96EA-E9DA1555EE13}"/>
              </a:ext>
            </a:extLst>
          </p:cNvPr>
          <p:cNvSpPr txBox="1"/>
          <p:nvPr/>
        </p:nvSpPr>
        <p:spPr>
          <a:xfrm>
            <a:off x="534403" y="1135400"/>
            <a:ext cx="8189362" cy="584775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create spark context (allocate configured executors)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JavaSparkContext sc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JavaSparkContext();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69F4-215B-BE6B-250D-1938A0A54D58}"/>
              </a:ext>
            </a:extLst>
          </p:cNvPr>
          <p:cNvSpPr txBox="1"/>
          <p:nvPr/>
        </p:nvSpPr>
        <p:spPr>
          <a:xfrm>
            <a:off x="7272555" y="4882758"/>
            <a:ext cx="454281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Existing library algorithm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https://github.com/apache/spark/blob/master/mllib/src/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main/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/org/apache/spark/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mllib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/clustering/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KMeans.scala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EA536-E9E7-DF2E-90EE-CD4A638BD3F6}"/>
              </a:ext>
            </a:extLst>
          </p:cNvPr>
          <p:cNvSpPr txBox="1"/>
          <p:nvPr/>
        </p:nvSpPr>
        <p:spPr>
          <a:xfrm>
            <a:off x="533077" y="1858733"/>
            <a:ext cx="7713155" cy="1077218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read and cache data, initialize centroids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JavaRDD&lt;Row&gt; D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textFile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“hdfs:/user/mboehm/data/D.csv“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ParseRow()).</a:t>
            </a:r>
            <a:r>
              <a:rPr lang="de-DE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itchFamily="49" charset="0"/>
              </a:rPr>
              <a:t>cache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cache data in spark executors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Map&lt;Integer,Mean&gt; C = asCentroidMap(D.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takeSample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(false, k));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5141A-8503-526E-EDF8-15F32020D603}"/>
              </a:ext>
            </a:extLst>
          </p:cNvPr>
          <p:cNvSpPr/>
          <p:nvPr/>
        </p:nvSpPr>
        <p:spPr>
          <a:xfrm>
            <a:off x="532203" y="3130109"/>
            <a:ext cx="7645940" cy="280076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until convergence</a:t>
            </a: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!equals(C, C2) &amp; i&lt;=maxiter ) {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C2 = C; i++;</a:t>
            </a:r>
          </a:p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  // assign points to closest centroid, recompute centroid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Broadcast&lt;Map&lt;Integer,Row&gt;&gt; bC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broadcast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(C)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mapToPair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NearestAssignment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(bC))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foldByKey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Mean(0),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IncComputeCentroids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collectAsMap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indent="-185737"/>
            <a:endParaRPr lang="de-DE" sz="1600" dirty="0">
              <a:latin typeface="Consolas" panose="020B0609020204030204" pitchFamily="49" charset="0"/>
              <a:cs typeface="Courier New" pitchFamily="49" charset="0"/>
            </a:endParaRP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C;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2E3040-FFDD-EC16-A133-B3863DF3F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Data-Frame Operations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65B48-C6A7-8ADE-1327-D8C82319B2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7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528E1-7233-B771-0640-DC1789C7A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Data scientists prefer scripting languages and in-memory libraries</a:t>
            </a:r>
            <a:endParaRPr lang="en-US" sz="1200" dirty="0"/>
          </a:p>
          <a:p>
            <a:r>
              <a:rPr lang="en-US" dirty="0"/>
              <a:t>R and Python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 </a:t>
            </a:r>
            <a:r>
              <a:rPr lang="en-US" dirty="0" err="1">
                <a:latin typeface="Consolas" panose="020B0609020204030204" pitchFamily="49" charset="0"/>
              </a:rPr>
              <a:t>data.frame</a:t>
            </a:r>
            <a:r>
              <a:rPr lang="en-US" dirty="0"/>
              <a:t>/</a:t>
            </a:r>
            <a:r>
              <a:rPr lang="en-US" dirty="0" err="1">
                <a:latin typeface="Consolas" panose="020B0609020204030204" pitchFamily="49" charset="0"/>
              </a:rPr>
              <a:t>dplyr</a:t>
            </a:r>
            <a:r>
              <a:rPr lang="en-US" dirty="0"/>
              <a:t> and Python </a:t>
            </a:r>
            <a:r>
              <a:rPr lang="en-US" dirty="0">
                <a:latin typeface="Consolas" panose="020B0609020204030204" pitchFamily="49" charset="0"/>
              </a:rPr>
              <a:t>pandas</a:t>
            </a:r>
            <a:r>
              <a:rPr lang="en-US" dirty="0"/>
              <a:t> </a:t>
            </a:r>
            <a:r>
              <a:rPr lang="en-US" dirty="0" err="1"/>
              <a:t>DataFrame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seamless data manipulations (most popular packages/features)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: </a:t>
            </a:r>
            <a:r>
              <a:rPr lang="en-US" b="1" dirty="0">
                <a:solidFill>
                  <a:srgbClr val="7889FB"/>
                </a:solidFill>
              </a:rPr>
              <a:t>table with a schema</a:t>
            </a:r>
          </a:p>
          <a:p>
            <a:pPr lvl="1"/>
            <a:r>
              <a:rPr lang="en-US" dirty="0"/>
              <a:t>Descriptive stats and basic math, reorganization, joins, grouping, windowing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Limitation:</a:t>
            </a:r>
            <a:r>
              <a:rPr lang="en-US" dirty="0"/>
              <a:t> Only in-memory, single-node operations</a:t>
            </a:r>
          </a:p>
          <a:p>
            <a:pPr lvl="2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Pandas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03E44-E57C-CC0F-08E8-21F59D5EE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Origins of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2EB17-3DF7-6D9F-D5E1-DB916718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007" y="135459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45A95-97FE-6C3E-8E80-74C0E047C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622" y="14856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C974FF-8EFF-2E22-38DC-BAB7F63C1B91}"/>
              </a:ext>
            </a:extLst>
          </p:cNvPr>
          <p:cNvSpPr txBox="1"/>
          <p:nvPr/>
        </p:nvSpPr>
        <p:spPr>
          <a:xfrm>
            <a:off x="2166521" y="4432096"/>
            <a:ext cx="6701253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pandas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read_csv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(‘data/tmp1.csv’,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index_col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=2)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w/ indexes A-Z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concat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[[‘A’,’C’]], 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cbind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905DF-B440-A1EB-0CE9-FDA1643121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Spark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dirty="0" err="1"/>
              <a:t>DataFrame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1"/>
                </a:solidFill>
              </a:rPr>
              <a:t>distributed collection of rows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with named/typed columns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Relational operations</a:t>
            </a:r>
            <a:r>
              <a:rPr lang="en-US" dirty="0"/>
              <a:t> (e.g., projection, selection, joins, grouping, aggregation)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DataSources</a:t>
            </a:r>
            <a:r>
              <a:rPr lang="en-US" dirty="0"/>
              <a:t> (e.g.,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jdbc</a:t>
            </a:r>
            <a:r>
              <a:rPr lang="en-US" dirty="0"/>
              <a:t>, parquet, </a:t>
            </a:r>
            <a:r>
              <a:rPr lang="en-US" dirty="0" err="1"/>
              <a:t>hdfs</a:t>
            </a:r>
            <a:r>
              <a:rPr lang="en-US" dirty="0"/>
              <a:t>, s3, </a:t>
            </a:r>
            <a:r>
              <a:rPr lang="en-US" dirty="0" err="1"/>
              <a:t>avro</a:t>
            </a:r>
            <a:r>
              <a:rPr lang="en-US" dirty="0"/>
              <a:t>, </a:t>
            </a:r>
            <a:r>
              <a:rPr lang="en-US" dirty="0" err="1"/>
              <a:t>hbase</a:t>
            </a:r>
            <a:r>
              <a:rPr lang="en-US" dirty="0"/>
              <a:t>, csv, </a:t>
            </a:r>
            <a:r>
              <a:rPr lang="en-US" dirty="0" err="1"/>
              <a:t>cassandra</a:t>
            </a:r>
            <a:r>
              <a:rPr lang="en-US" dirty="0"/>
              <a:t>)</a:t>
            </a:r>
          </a:p>
          <a:p>
            <a:pPr lvl="2"/>
            <a:endParaRPr lang="en-US" sz="1200" dirty="0"/>
          </a:p>
          <a:p>
            <a:r>
              <a:rPr lang="en-US" dirty="0" err="1"/>
              <a:t>DataFrame</a:t>
            </a:r>
            <a:r>
              <a:rPr lang="en-US" dirty="0"/>
              <a:t> and Dataset APIs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 was introduced as basis for Spark SQL </a:t>
            </a:r>
          </a:p>
          <a:p>
            <a:pPr lvl="1"/>
            <a:r>
              <a:rPr lang="en-US" dirty="0" err="1"/>
              <a:t>DataSets</a:t>
            </a:r>
            <a:r>
              <a:rPr lang="en-US" dirty="0"/>
              <a:t> allow </a:t>
            </a:r>
            <a:r>
              <a:rPr lang="en-US" b="1" dirty="0">
                <a:solidFill>
                  <a:schemeClr val="accent1"/>
                </a:solidFill>
              </a:rPr>
              <a:t>more customization</a:t>
            </a:r>
            <a:r>
              <a:rPr lang="en-US" dirty="0"/>
              <a:t> and compile-time analysis errors (Spark 2)</a:t>
            </a:r>
          </a:p>
          <a:p>
            <a:pPr lvl="2"/>
            <a:endParaRPr lang="en-US" sz="1200" dirty="0"/>
          </a:p>
          <a:p>
            <a:r>
              <a:rPr lang="en-US" dirty="0"/>
              <a:t>Example </a:t>
            </a:r>
            <a:r>
              <a:rPr lang="en-US" dirty="0" err="1"/>
              <a:t>DataFrame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58DAF-390F-AABA-80CE-56154B92F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err="1"/>
              <a:t>DataFrames</a:t>
            </a:r>
            <a:r>
              <a:rPr lang="en-US" dirty="0"/>
              <a:t> and </a:t>
            </a:r>
            <a:r>
              <a:rPr lang="en-US" dirty="0" err="1"/>
              <a:t>DataSets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47959-7C15-0B7C-7D4C-3BCFB54B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605" y="1317568"/>
            <a:ext cx="2391255" cy="1478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E2E78-4443-5A39-1A73-F7890B96A291}"/>
              </a:ext>
            </a:extLst>
          </p:cNvPr>
          <p:cNvSpPr txBox="1"/>
          <p:nvPr/>
        </p:nvSpPr>
        <p:spPr>
          <a:xfrm>
            <a:off x="5805163" y="3079417"/>
            <a:ext cx="45330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DataFrame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= Dataset[Row]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5E8D8-2022-2B41-2437-9B9D59DC4DF6}"/>
              </a:ext>
            </a:extLst>
          </p:cNvPr>
          <p:cNvSpPr txBox="1"/>
          <p:nvPr/>
        </p:nvSpPr>
        <p:spPr>
          <a:xfrm>
            <a:off x="3581380" y="4292402"/>
            <a:ext cx="643971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logs =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spark.read.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json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open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"s3://logs"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logs.user_id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logs.time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.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write.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save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jdbc:mysql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//...")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CE5CD-C6CE-98E2-619D-92BF31C0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59" y="5226423"/>
            <a:ext cx="100223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0024E-052C-D790-E705-EF7478689D25}"/>
              </a:ext>
            </a:extLst>
          </p:cNvPr>
          <p:cNvSpPr txBox="1"/>
          <p:nvPr/>
        </p:nvSpPr>
        <p:spPr>
          <a:xfrm>
            <a:off x="1974147" y="5316077"/>
            <a:ext cx="46400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Structuring Apache Spark – SQL,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DataFrames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Datasets, and Streaming,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Spark Summit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D1FF0-3D99-D263-D06D-85C40117EA6A}"/>
              </a:ext>
            </a:extLst>
          </p:cNvPr>
          <p:cNvSpPr txBox="1"/>
          <p:nvPr/>
        </p:nvSpPr>
        <p:spPr>
          <a:xfrm>
            <a:off x="6471438" y="5351253"/>
            <a:ext cx="1566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PySpark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D5C44B-EF01-21F9-ACEC-437685E7B3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SparkSQL</a:t>
            </a:r>
            <a:endParaRPr lang="en-US" dirty="0"/>
          </a:p>
          <a:p>
            <a:pPr lvl="1"/>
            <a:r>
              <a:rPr lang="en-US" dirty="0"/>
              <a:t>Shark (~2013): academic prototype for SQL on Spark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SparkSQL</a:t>
            </a:r>
            <a:r>
              <a:rPr lang="en-US" dirty="0"/>
              <a:t> (~2015): reimplementation from scratch</a:t>
            </a:r>
          </a:p>
          <a:p>
            <a:pPr lvl="1"/>
            <a:r>
              <a:rPr lang="en-US" dirty="0"/>
              <a:t>Common IR and compilation of SQL and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  <a:p>
            <a:pPr lvl="1"/>
            <a:endParaRPr lang="en-US" sz="700" dirty="0"/>
          </a:p>
          <a:p>
            <a:r>
              <a:rPr lang="en-US" dirty="0"/>
              <a:t>Catalyst: </a:t>
            </a:r>
            <a:br>
              <a:rPr lang="en-US" dirty="0"/>
            </a:br>
            <a:r>
              <a:rPr lang="en-US" dirty="0"/>
              <a:t>Query Planning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Performance features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Whole-stage code generation</a:t>
            </a:r>
            <a:r>
              <a:rPr lang="en-US" dirty="0"/>
              <a:t> via </a:t>
            </a:r>
            <a:r>
              <a:rPr lang="en-US" dirty="0" err="1"/>
              <a:t>Janino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Off-heap memory</a:t>
            </a:r>
            <a:r>
              <a:rPr lang="en-US" dirty="0"/>
              <a:t> (</a:t>
            </a:r>
            <a:r>
              <a:rPr lang="en-US" dirty="0" err="1">
                <a:latin typeface="Consolas" panose="020B0609020204030204" pitchFamily="49" charset="0"/>
              </a:rPr>
              <a:t>sun.misc.Unsafe</a:t>
            </a:r>
            <a:r>
              <a:rPr lang="en-US" dirty="0"/>
              <a:t>) for caching and certain operations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Pushdown</a:t>
            </a:r>
            <a:r>
              <a:rPr lang="en-US" dirty="0"/>
              <a:t> of selection, projection, joins into data sources (+ join ordering)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37024-A7A8-CE5B-AB79-57FB7328E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SparkSQL</a:t>
            </a:r>
            <a:r>
              <a:rPr lang="en-US" dirty="0"/>
              <a:t> and </a:t>
            </a:r>
            <a:r>
              <a:rPr lang="en-US" dirty="0" err="1"/>
              <a:t>DataFrame</a:t>
            </a:r>
            <a:r>
              <a:rPr lang="en-US" dirty="0"/>
              <a:t>/Dataset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D3260-B2D8-4E40-515F-331DE5CB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650" y="2638698"/>
            <a:ext cx="8174803" cy="176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55B97-C502-7215-7457-C3E4A2BEB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4" y="580630"/>
            <a:ext cx="1537848" cy="533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CC595-E06A-42F7-D4DC-A80D29F32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453" y="1383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73092-1E97-F10A-B487-142A5C447807}"/>
              </a:ext>
            </a:extLst>
          </p:cNvPr>
          <p:cNvSpPr txBox="1"/>
          <p:nvPr/>
        </p:nvSpPr>
        <p:spPr>
          <a:xfrm>
            <a:off x="8544900" y="1323418"/>
            <a:ext cx="24277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Spark SQL: Relational Data Processing in Spark.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081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0E55D-852A-0393-3FA8-F338EFDDD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 and distributed schedulers: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threads, processes, YARN, Kubernetes, containers, HPC, and cloud, GPUs</a:t>
            </a:r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 </a:t>
            </a:r>
            <a:r>
              <a:rPr lang="en-US" dirty="0">
                <a:latin typeface="Consolas" panose="020B0609020204030204" pitchFamily="49" charset="0"/>
              </a:rPr>
              <a:t>compute()</a:t>
            </a:r>
          </a:p>
          <a:p>
            <a:r>
              <a:rPr lang="en-US" dirty="0"/>
              <a:t>Discussion</a:t>
            </a:r>
          </a:p>
          <a:p>
            <a:pPr lvl="1"/>
            <a:r>
              <a:rPr lang="en-US" baseline="0" dirty="0" err="1"/>
              <a:t>PySpark</a:t>
            </a:r>
            <a:r>
              <a:rPr lang="en-US" baseline="0" dirty="0"/>
              <a:t> Competition (but not out-of-core), scalable ML </a:t>
            </a:r>
            <a:br>
              <a:rPr lang="en-US" baseline="0" dirty="0"/>
            </a:br>
            <a:r>
              <a:rPr lang="en-US" baseline="0" dirty="0"/>
              <a:t>algorithms via </a:t>
            </a:r>
            <a:r>
              <a:rPr lang="en-US" baseline="0" dirty="0">
                <a:hlinkClick r:id="rId3"/>
              </a:rPr>
              <a:t>https://ml.dask.org/</a:t>
            </a:r>
            <a:r>
              <a:rPr lang="en-US" baseline="0" dirty="0"/>
              <a:t> (partnering w/ scikit-learn)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CAD3-2F93-04C0-976F-984777184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Dask</a:t>
            </a:r>
            <a:endParaRPr lang="en-US" dirty="0"/>
          </a:p>
        </p:txBody>
      </p:sp>
      <p:pic>
        <p:nvPicPr>
          <p:cNvPr id="4" name="Picture 2" descr="Bildergebnis für dask">
            <a:extLst>
              <a:ext uri="{FF2B5EF4-FFF2-40B4-BE49-F238E27FC236}">
                <a16:creationId xmlns:a16="http://schemas.microsoft.com/office/drawing/2014/main" id="{BEC536CA-0B7B-D53D-F972-8976C0371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0889" y="316579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E27A7-6FD9-9C99-D5C0-6C31D57EB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991" y="426228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2D1DC-B06F-8365-883D-8C73A7BC536D}"/>
              </a:ext>
            </a:extLst>
          </p:cNvPr>
          <p:cNvSpPr txBox="1"/>
          <p:nvPr/>
        </p:nvSpPr>
        <p:spPr>
          <a:xfrm>
            <a:off x="4873214" y="319293"/>
            <a:ext cx="490698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E1DC8-B21E-3849-1C8F-49B9E12CA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850" y="1685254"/>
            <a:ext cx="1991333" cy="1256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F95EC-3C3D-1036-2A12-39D0F9D3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224" y="1685254"/>
            <a:ext cx="956977" cy="125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76713-5729-6BB4-3E82-89CDBFD6BDB8}"/>
              </a:ext>
            </a:extLst>
          </p:cNvPr>
          <p:cNvSpPr txBox="1"/>
          <p:nvPr/>
        </p:nvSpPr>
        <p:spPr>
          <a:xfrm>
            <a:off x="7137954" y="3563522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40095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26E05-FAAC-1815-699E-A9D65FF06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Modin</a:t>
            </a:r>
            <a:endParaRPr lang="en-US" dirty="0"/>
          </a:p>
          <a:p>
            <a:pPr lvl="1"/>
            <a:r>
              <a:rPr lang="en-US" b="1" dirty="0"/>
              <a:t>Goal:</a:t>
            </a:r>
            <a:r>
              <a:rPr lang="en-US" dirty="0"/>
              <a:t> Enhance </a:t>
            </a:r>
            <a:r>
              <a:rPr lang="en-US" b="1" dirty="0">
                <a:solidFill>
                  <a:srgbClr val="C40D1E"/>
                </a:solidFill>
              </a:rPr>
              <a:t>Pandas data frames</a:t>
            </a:r>
          </a:p>
          <a:p>
            <a:pPr lvl="1"/>
            <a:r>
              <a:rPr lang="en-US" dirty="0"/>
              <a:t>Convert Pandas API 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>
                <a:solidFill>
                  <a:srgbClr val="7889FB"/>
                </a:solidFill>
              </a:rPr>
              <a:t>core algebra expressions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(</a:t>
            </a:r>
            <a:r>
              <a:rPr lang="en-US" dirty="0">
                <a:latin typeface="Consolas" panose="020B0609020204030204" pitchFamily="49" charset="0"/>
              </a:rPr>
              <a:t>map, explode,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 err="1">
                <a:latin typeface="Consolas" panose="020B0609020204030204" pitchFamily="49" charset="0"/>
              </a:rPr>
              <a:t>groupby</a:t>
            </a:r>
            <a:r>
              <a:rPr lang="en-US" dirty="0">
                <a:latin typeface="Consolas" panose="020B0609020204030204" pitchFamily="49" charset="0"/>
              </a:rPr>
              <a:t>, reduce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Backends: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Ray, </a:t>
            </a:r>
            <a:r>
              <a:rPr lang="en-US" b="1" dirty="0" err="1">
                <a:solidFill>
                  <a:srgbClr val="7889FB"/>
                </a:solidFill>
              </a:rPr>
              <a:t>Dask</a:t>
            </a:r>
            <a:r>
              <a:rPr lang="en-US" b="1" dirty="0">
                <a:solidFill>
                  <a:srgbClr val="7889FB"/>
                </a:solidFill>
              </a:rPr>
              <a:t>, MPI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463B8-A282-71AF-8AD3-B4FCCA5641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Modin</a:t>
            </a:r>
            <a:r>
              <a:rPr lang="en-US" dirty="0"/>
              <a:t> (UC Berkeley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Ponder </a:t>
            </a:r>
            <a:r>
              <a:rPr lang="en-US" dirty="0">
                <a:sym typeface="Wingdings" panose="05000000000000000000" pitchFamily="2" charset="2"/>
              </a:rPr>
              <a:t> Snowflake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91D02-4D32-A974-CE06-2ED79FE7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60" y="1355027"/>
            <a:ext cx="6799508" cy="46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A0AC7-A0B4-9736-BC65-0DCE59AF148D}"/>
              </a:ext>
            </a:extLst>
          </p:cNvPr>
          <p:cNvSpPr txBox="1"/>
          <p:nvPr/>
        </p:nvSpPr>
        <p:spPr>
          <a:xfrm>
            <a:off x="1963264" y="5117820"/>
            <a:ext cx="2199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>
                <a:hlinkClick r:id="rId3"/>
              </a:rPr>
              <a:t>https://github.com/</a:t>
            </a:r>
            <a:br>
              <a:rPr lang="en-US" sz="1400" dirty="0">
                <a:hlinkClick r:id="rId3"/>
              </a:rPr>
            </a:br>
            <a:r>
              <a:rPr lang="en-US" sz="1400" dirty="0" err="1">
                <a:hlinkClick r:id="rId3"/>
              </a:rPr>
              <a:t>modin</a:t>
            </a:r>
            <a:r>
              <a:rPr lang="en-US" sz="1400" dirty="0">
                <a:hlinkClick r:id="rId3"/>
              </a:rPr>
              <a:t>-project/modin</a:t>
            </a:r>
            <a:r>
              <a:rPr lang="en-US" sz="1400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E01E8-D637-DB23-D1A8-550A6781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814" y="419189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965DB-3C62-749E-2624-99C60661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2175" y="1167663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29E04-58DC-3D06-0D75-951C52AE16E8}"/>
              </a:ext>
            </a:extLst>
          </p:cNvPr>
          <p:cNvSpPr txBox="1"/>
          <p:nvPr/>
        </p:nvSpPr>
        <p:spPr>
          <a:xfrm>
            <a:off x="7422776" y="333488"/>
            <a:ext cx="230630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[Devin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Petersohn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al.: Towards Scalable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Dataframe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CB213-415A-095F-EB0C-CB72B5BF12D9}"/>
              </a:ext>
            </a:extLst>
          </p:cNvPr>
          <p:cNvSpPr txBox="1"/>
          <p:nvPr/>
        </p:nvSpPr>
        <p:spPr>
          <a:xfrm>
            <a:off x="6338603" y="1122661"/>
            <a:ext cx="36559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[Devin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Petersohn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al: Flexible Rule-Based Decomposition and Metadata Independence 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Parallel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Dataframe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02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75B3-C366-63FE-8F5A-387AE47B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8B8C1-A9DA-9F01-8C88-8DF165CED0E7}"/>
              </a:ext>
            </a:extLst>
          </p:cNvPr>
          <p:cNvSpPr/>
          <p:nvPr/>
        </p:nvSpPr>
        <p:spPr>
          <a:xfrm>
            <a:off x="2733675" y="4965416"/>
            <a:ext cx="6505575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6BA64-446C-607E-0F7D-32CD105FB343}"/>
              </a:ext>
            </a:extLst>
          </p:cNvPr>
          <p:cNvSpPr/>
          <p:nvPr/>
        </p:nvSpPr>
        <p:spPr>
          <a:xfrm>
            <a:off x="2733672" y="4290479"/>
            <a:ext cx="6505575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7312A-4502-16EC-2982-9138CC319D2B}"/>
              </a:ext>
            </a:extLst>
          </p:cNvPr>
          <p:cNvSpPr/>
          <p:nvPr/>
        </p:nvSpPr>
        <p:spPr>
          <a:xfrm>
            <a:off x="2733675" y="3392294"/>
            <a:ext cx="6505574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1CF00-A10B-87D0-8B27-8826F24DF4A3}"/>
              </a:ext>
            </a:extLst>
          </p:cNvPr>
          <p:cNvSpPr/>
          <p:nvPr/>
        </p:nvSpPr>
        <p:spPr>
          <a:xfrm>
            <a:off x="2733673" y="2717357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FAF49-3642-8A18-642E-D36F5EE60155}"/>
              </a:ext>
            </a:extLst>
          </p:cNvPr>
          <p:cNvSpPr/>
          <p:nvPr/>
        </p:nvSpPr>
        <p:spPr>
          <a:xfrm>
            <a:off x="2733675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FD503-94F4-0BBF-C383-CBEDB12C198A}"/>
              </a:ext>
            </a:extLst>
          </p:cNvPr>
          <p:cNvSpPr/>
          <p:nvPr/>
        </p:nvSpPr>
        <p:spPr>
          <a:xfrm>
            <a:off x="6096000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DE9AE-4876-20E1-5F67-8D8CC910E432}"/>
              </a:ext>
            </a:extLst>
          </p:cNvPr>
          <p:cNvSpPr/>
          <p:nvPr/>
        </p:nvSpPr>
        <p:spPr>
          <a:xfrm>
            <a:off x="2630162" y="2645499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4654E-536B-183D-6BA1-A8D70EE95C03}"/>
              </a:ext>
            </a:extLst>
          </p:cNvPr>
          <p:cNvSpPr/>
          <p:nvPr/>
        </p:nvSpPr>
        <p:spPr>
          <a:xfrm>
            <a:off x="2630159" y="4238507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9669C-5B63-0BED-02DB-FCF7FD10AC5F}"/>
              </a:ext>
            </a:extLst>
          </p:cNvPr>
          <p:cNvSpPr txBox="1"/>
          <p:nvPr/>
        </p:nvSpPr>
        <p:spPr>
          <a:xfrm>
            <a:off x="1498259" y="3000751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AFFDC-8EA9-A553-9869-6CBF58A389EA}"/>
              </a:ext>
            </a:extLst>
          </p:cNvPr>
          <p:cNvSpPr txBox="1"/>
          <p:nvPr/>
        </p:nvSpPr>
        <p:spPr>
          <a:xfrm>
            <a:off x="1451755" y="4714526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86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247D15-A7A7-4C63-6774-CCEB1620A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Computation in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0AA33-F83A-97EF-94D2-C434FC5C4F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5162" y="4051332"/>
            <a:ext cx="4927003" cy="717437"/>
          </a:xfrm>
        </p:spPr>
        <p:txBody>
          <a:bodyPr/>
          <a:lstStyle/>
          <a:p>
            <a:r>
              <a:rPr lang="en-US" sz="1400" b="0" dirty="0"/>
              <a:t>[Matthias Boehm et al.: </a:t>
            </a:r>
            <a:r>
              <a:rPr lang="en-US" sz="1400" b="0" dirty="0" err="1"/>
              <a:t>SystemDS</a:t>
            </a:r>
            <a:r>
              <a:rPr lang="en-US" sz="1400" b="0" dirty="0"/>
              <a:t>: A Declarative Machine Learning System for the End-to-End Data Science Lifecycle. </a:t>
            </a:r>
            <a:r>
              <a:rPr lang="en-US" sz="1400" dirty="0"/>
              <a:t>CIDR 2020</a:t>
            </a:r>
            <a:r>
              <a:rPr lang="en-US" sz="1400" b="0" dirty="0"/>
              <a:t>]</a:t>
            </a:r>
          </a:p>
          <a:p>
            <a:endParaRPr lang="en-US" sz="1400" b="0" dirty="0"/>
          </a:p>
          <a:p>
            <a:r>
              <a:rPr lang="en-US" sz="1400" b="0" dirty="0"/>
              <a:t>[Matthias Boehm et al.: </a:t>
            </a:r>
            <a:r>
              <a:rPr lang="en-US" sz="1400" b="0" dirty="0" err="1"/>
              <a:t>SystemML</a:t>
            </a:r>
            <a:r>
              <a:rPr lang="en-US" sz="1400" b="0" dirty="0"/>
              <a:t>: Declarative Machine Learning on Spark. </a:t>
            </a:r>
            <a:r>
              <a:rPr lang="en-US" sz="1400" dirty="0"/>
              <a:t>PVLDB 2016</a:t>
            </a:r>
            <a:r>
              <a:rPr lang="en-US" sz="1400" b="0" dirty="0"/>
              <a:t>]</a:t>
            </a:r>
          </a:p>
          <a:p>
            <a:endParaRPr lang="en-US" sz="1400" b="0" dirty="0"/>
          </a:p>
          <a:p>
            <a:r>
              <a:rPr lang="en-US" sz="1400" b="0" dirty="0"/>
              <a:t>[Amol </a:t>
            </a:r>
            <a:r>
              <a:rPr lang="en-US" sz="1400" b="0" dirty="0" err="1"/>
              <a:t>Ghoting</a:t>
            </a:r>
            <a:r>
              <a:rPr lang="en-US" sz="1400" b="0" dirty="0"/>
              <a:t> et al.: </a:t>
            </a:r>
            <a:r>
              <a:rPr lang="en-US" sz="1400" b="0" dirty="0" err="1"/>
              <a:t>SystemML</a:t>
            </a:r>
            <a:r>
              <a:rPr lang="en-US" sz="1400" b="0" dirty="0"/>
              <a:t>: Declarative Machine Learning </a:t>
            </a:r>
            <a:br>
              <a:rPr lang="en-US" sz="1400" b="0" dirty="0"/>
            </a:br>
            <a:r>
              <a:rPr lang="en-US" sz="1400" b="0" dirty="0"/>
              <a:t>on MapReduce. </a:t>
            </a:r>
            <a:r>
              <a:rPr lang="en-US" sz="1400" dirty="0"/>
              <a:t>ICDE 2011</a:t>
            </a:r>
            <a:r>
              <a:rPr lang="en-US" sz="1400" b="0" dirty="0"/>
              <a:t>]</a:t>
            </a:r>
          </a:p>
          <a:p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5977A-9468-7C91-42C2-A2E347439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7" y="4060891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5B6F3-F0FB-27E0-1811-0F8C076C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6" y="4588582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2450A-9EE2-7D12-639C-17CD9343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33" y="512416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899128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4663B-B9D5-B1B3-CDDB-782D15A31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DCSR (double compressed sparse rows)</a:t>
            </a:r>
          </a:p>
          <a:p>
            <a:pPr lvl="1"/>
            <a:r>
              <a:rPr lang="en-US" dirty="0"/>
              <a:t>COO (Coordinate matrix)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3CA1A-2F5A-422B-D1FF-4C731D58EE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DDD359-0589-AC25-DB58-30472CA80835}"/>
              </a:ext>
            </a:extLst>
          </p:cNvPr>
          <p:cNvGrpSpPr/>
          <p:nvPr/>
        </p:nvGrpSpPr>
        <p:grpSpPr>
          <a:xfrm>
            <a:off x="7956833" y="765637"/>
            <a:ext cx="1447800" cy="1673050"/>
            <a:chOff x="6848790" y="1282004"/>
            <a:chExt cx="1447800" cy="16730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112809-BF65-183E-2607-150B8873CAE4}"/>
                </a:ext>
              </a:extLst>
            </p:cNvPr>
            <p:cNvSpPr/>
            <p:nvPr/>
          </p:nvSpPr>
          <p:spPr>
            <a:xfrm>
              <a:off x="70866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7341B-D7F6-3CFE-0A4C-48690F2D617A}"/>
                </a:ext>
              </a:extLst>
            </p:cNvPr>
            <p:cNvSpPr/>
            <p:nvPr/>
          </p:nvSpPr>
          <p:spPr>
            <a:xfrm>
              <a:off x="73914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4B1A6D-89C5-DE19-39E0-447FC68FA9A0}"/>
                </a:ext>
              </a:extLst>
            </p:cNvPr>
            <p:cNvSpPr/>
            <p:nvPr/>
          </p:nvSpPr>
          <p:spPr>
            <a:xfrm>
              <a:off x="76962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892127-15E8-F47C-6F42-96F7BB920093}"/>
                </a:ext>
              </a:extLst>
            </p:cNvPr>
            <p:cNvSpPr/>
            <p:nvPr/>
          </p:nvSpPr>
          <p:spPr>
            <a:xfrm>
              <a:off x="70866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4EA45F-EC5B-38F9-D376-1DA9A4E18D71}"/>
                </a:ext>
              </a:extLst>
            </p:cNvPr>
            <p:cNvSpPr/>
            <p:nvPr/>
          </p:nvSpPr>
          <p:spPr>
            <a:xfrm>
              <a:off x="73914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E9EC1A-E7EA-6F9A-93EF-02C0B587BBEC}"/>
                </a:ext>
              </a:extLst>
            </p:cNvPr>
            <p:cNvSpPr/>
            <p:nvPr/>
          </p:nvSpPr>
          <p:spPr>
            <a:xfrm>
              <a:off x="76962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224F59-425A-0E87-CBE8-D7D64260E502}"/>
                </a:ext>
              </a:extLst>
            </p:cNvPr>
            <p:cNvSpPr/>
            <p:nvPr/>
          </p:nvSpPr>
          <p:spPr>
            <a:xfrm>
              <a:off x="70866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EDAF65-883E-4B65-2E68-069F0A8F51D8}"/>
                </a:ext>
              </a:extLst>
            </p:cNvPr>
            <p:cNvSpPr/>
            <p:nvPr/>
          </p:nvSpPr>
          <p:spPr>
            <a:xfrm>
              <a:off x="73914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08247-B39C-86DC-30A1-DE33A3CA86D2}"/>
                </a:ext>
              </a:extLst>
            </p:cNvPr>
            <p:cNvSpPr/>
            <p:nvPr/>
          </p:nvSpPr>
          <p:spPr>
            <a:xfrm>
              <a:off x="76962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62C924-A35F-C5E0-6D56-FC9EBFBB4E06}"/>
                </a:ext>
              </a:extLst>
            </p:cNvPr>
            <p:cNvSpPr txBox="1"/>
            <p:nvPr/>
          </p:nvSpPr>
          <p:spPr>
            <a:xfrm>
              <a:off x="6848790" y="1282004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Example 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3x3 Matrix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A246A0-7D76-DFC9-F0BB-842AA700828B}"/>
              </a:ext>
            </a:extLst>
          </p:cNvPr>
          <p:cNvGrpSpPr/>
          <p:nvPr/>
        </p:nvGrpSpPr>
        <p:grpSpPr>
          <a:xfrm>
            <a:off x="7578769" y="3190824"/>
            <a:ext cx="1371600" cy="2057400"/>
            <a:chOff x="5943600" y="3793254"/>
            <a:chExt cx="1371600" cy="2057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8AC3A4-EFE8-7E66-3659-BA2E14CE9648}"/>
                </a:ext>
              </a:extLst>
            </p:cNvPr>
            <p:cNvSpPr/>
            <p:nvPr/>
          </p:nvSpPr>
          <p:spPr>
            <a:xfrm>
              <a:off x="6858000" y="4326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3FB791-87ED-6344-85B8-92BBF024C874}"/>
                </a:ext>
              </a:extLst>
            </p:cNvPr>
            <p:cNvSpPr/>
            <p:nvPr/>
          </p:nvSpPr>
          <p:spPr>
            <a:xfrm>
              <a:off x="6858000" y="4631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B107A-C28A-84AF-76EF-824C55581BC3}"/>
                </a:ext>
              </a:extLst>
            </p:cNvPr>
            <p:cNvSpPr/>
            <p:nvPr/>
          </p:nvSpPr>
          <p:spPr>
            <a:xfrm>
              <a:off x="6858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EF2966-39F3-2D81-FCC3-E97DFAFE247A}"/>
                </a:ext>
              </a:extLst>
            </p:cNvPr>
            <p:cNvSpPr/>
            <p:nvPr/>
          </p:nvSpPr>
          <p:spPr>
            <a:xfrm>
              <a:off x="6858000" y="5241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2F021D-627E-79AB-0EAD-01ED238F2E23}"/>
                </a:ext>
              </a:extLst>
            </p:cNvPr>
            <p:cNvSpPr/>
            <p:nvPr/>
          </p:nvSpPr>
          <p:spPr>
            <a:xfrm>
              <a:off x="6858000" y="55458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78C31C-2376-21DF-461E-091E8BC92D97}"/>
                </a:ext>
              </a:extLst>
            </p:cNvPr>
            <p:cNvSpPr/>
            <p:nvPr/>
          </p:nvSpPr>
          <p:spPr>
            <a:xfrm>
              <a:off x="65532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72A1C1-50C5-6045-2A55-6A9FB03F5A20}"/>
                </a:ext>
              </a:extLst>
            </p:cNvPr>
            <p:cNvSpPr/>
            <p:nvPr/>
          </p:nvSpPr>
          <p:spPr>
            <a:xfrm>
              <a:off x="65532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FC19A1-455D-9928-E042-2DBAB87FD637}"/>
                </a:ext>
              </a:extLst>
            </p:cNvPr>
            <p:cNvSpPr/>
            <p:nvPr/>
          </p:nvSpPr>
          <p:spPr>
            <a:xfrm>
              <a:off x="65532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2B1E57-90F0-D542-2E23-7C0B2DC908D2}"/>
                </a:ext>
              </a:extLst>
            </p:cNvPr>
            <p:cNvSpPr/>
            <p:nvPr/>
          </p:nvSpPr>
          <p:spPr>
            <a:xfrm>
              <a:off x="65532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BA9B5C-C9B9-013B-DE36-1605D4BC5D4D}"/>
                </a:ext>
              </a:extLst>
            </p:cNvPr>
            <p:cNvSpPr/>
            <p:nvPr/>
          </p:nvSpPr>
          <p:spPr>
            <a:xfrm>
              <a:off x="65532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6BF4B2E-736F-973F-0E70-0F9D62CA085E}"/>
                </a:ext>
              </a:extLst>
            </p:cNvPr>
            <p:cNvSpPr/>
            <p:nvPr/>
          </p:nvSpPr>
          <p:spPr>
            <a:xfrm>
              <a:off x="6096000" y="43266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E4D62C-752A-8C21-3DA0-40BA28ABB8A9}"/>
                </a:ext>
              </a:extLst>
            </p:cNvPr>
            <p:cNvSpPr/>
            <p:nvPr/>
          </p:nvSpPr>
          <p:spPr>
            <a:xfrm>
              <a:off x="6096000" y="46314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AEB965-76AF-64C0-D554-A2985855B579}"/>
                </a:ext>
              </a:extLst>
            </p:cNvPr>
            <p:cNvSpPr/>
            <p:nvPr/>
          </p:nvSpPr>
          <p:spPr>
            <a:xfrm>
              <a:off x="6096000" y="49362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24A56-DC16-6E30-AAE9-78A691668B80}"/>
                </a:ext>
              </a:extLst>
            </p:cNvPr>
            <p:cNvSpPr/>
            <p:nvPr/>
          </p:nvSpPr>
          <p:spPr>
            <a:xfrm>
              <a:off x="6096000" y="52410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772D1B-D804-EDE1-AA19-4C7C4494F485}"/>
                </a:ext>
              </a:extLst>
            </p:cNvPr>
            <p:cNvCxnSpPr>
              <a:stCxn id="27" idx="1"/>
            </p:cNvCxnSpPr>
            <p:nvPr/>
          </p:nvCxnSpPr>
          <p:spPr>
            <a:xfrm rot="10800000">
              <a:off x="6324600" y="4783854"/>
              <a:ext cx="228600" cy="30480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D474A68-CADD-7CB5-85CB-9E87D668C35D}"/>
                </a:ext>
              </a:extLst>
            </p:cNvPr>
            <p:cNvCxnSpPr/>
            <p:nvPr/>
          </p:nvCxnSpPr>
          <p:spPr>
            <a:xfrm rot="10800000">
              <a:off x="6324600" y="4479054"/>
              <a:ext cx="228600" cy="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A7B34C3-D359-41A8-98AE-240A0C154D1F}"/>
                </a:ext>
              </a:extLst>
            </p:cNvPr>
            <p:cNvCxnSpPr>
              <a:stCxn id="29" idx="1"/>
            </p:cNvCxnSpPr>
            <p:nvPr/>
          </p:nvCxnSpPr>
          <p:spPr>
            <a:xfrm rot="10800000">
              <a:off x="6324600" y="5088654"/>
              <a:ext cx="228600" cy="60960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D68085-3EC2-1FE7-C398-B4227F538177}"/>
                </a:ext>
              </a:extLst>
            </p:cNvPr>
            <p:cNvSpPr txBox="1"/>
            <p:nvPr/>
          </p:nvSpPr>
          <p:spPr>
            <a:xfrm>
              <a:off x="5943600" y="3793254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CSR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2B44BB-E66A-998C-F152-66C8F504C01F}"/>
              </a:ext>
            </a:extLst>
          </p:cNvPr>
          <p:cNvCxnSpPr>
            <a:cxnSpLocks/>
          </p:cNvCxnSpPr>
          <p:nvPr/>
        </p:nvCxnSpPr>
        <p:spPr>
          <a:xfrm flipH="1">
            <a:off x="6615953" y="2591087"/>
            <a:ext cx="1502490" cy="291962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2798E81-E34F-2BF1-45D9-3169EC363696}"/>
              </a:ext>
            </a:extLst>
          </p:cNvPr>
          <p:cNvCxnSpPr/>
          <p:nvPr/>
        </p:nvCxnSpPr>
        <p:spPr>
          <a:xfrm rot="10800000" flipV="1">
            <a:off x="7889843" y="2591087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C23635-73D9-A82C-13C6-6E4744DA4DB9}"/>
              </a:ext>
            </a:extLst>
          </p:cNvPr>
          <p:cNvCxnSpPr/>
          <p:nvPr/>
        </p:nvCxnSpPr>
        <p:spPr>
          <a:xfrm rot="5400000">
            <a:off x="8385143" y="2629187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579363-65BF-63AD-32B0-84D45AB9DE54}"/>
              </a:ext>
            </a:extLst>
          </p:cNvPr>
          <p:cNvCxnSpPr>
            <a:cxnSpLocks/>
          </p:cNvCxnSpPr>
          <p:nvPr/>
        </p:nvCxnSpPr>
        <p:spPr>
          <a:xfrm>
            <a:off x="9032843" y="2591087"/>
            <a:ext cx="842677" cy="291962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749F86-2782-11D2-36FA-70D1F0ECE9DB}"/>
              </a:ext>
            </a:extLst>
          </p:cNvPr>
          <p:cNvGrpSpPr/>
          <p:nvPr/>
        </p:nvGrpSpPr>
        <p:grpSpPr>
          <a:xfrm>
            <a:off x="5749969" y="3190824"/>
            <a:ext cx="1371600" cy="2209800"/>
            <a:chOff x="4114800" y="3793254"/>
            <a:chExt cx="1371600" cy="22098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0934BA0-7A44-F22F-CCFA-BA073484B08E}"/>
                </a:ext>
              </a:extLst>
            </p:cNvPr>
            <p:cNvSpPr/>
            <p:nvPr/>
          </p:nvSpPr>
          <p:spPr>
            <a:xfrm>
              <a:off x="4800600" y="4479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05AD28-200F-E40F-9CB9-60DA0A3AF3EF}"/>
                </a:ext>
              </a:extLst>
            </p:cNvPr>
            <p:cNvSpPr/>
            <p:nvPr/>
          </p:nvSpPr>
          <p:spPr>
            <a:xfrm>
              <a:off x="5105400" y="4479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57FF4F3-04DE-6B71-307A-CD919715C8C4}"/>
                </a:ext>
              </a:extLst>
            </p:cNvPr>
            <p:cNvSpPr/>
            <p:nvPr/>
          </p:nvSpPr>
          <p:spPr>
            <a:xfrm>
              <a:off x="5105400" y="42504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D56348D-27FA-C745-279D-8FBF8DC287AC}"/>
                </a:ext>
              </a:extLst>
            </p:cNvPr>
            <p:cNvSpPr/>
            <p:nvPr/>
          </p:nvSpPr>
          <p:spPr>
            <a:xfrm>
              <a:off x="4267200" y="42504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8DE5C7-351B-EF36-15E9-FF8B509E0199}"/>
                </a:ext>
              </a:extLst>
            </p:cNvPr>
            <p:cNvCxnSpPr/>
            <p:nvPr/>
          </p:nvCxnSpPr>
          <p:spPr>
            <a:xfrm>
              <a:off x="4419600" y="4402854"/>
              <a:ext cx="381000" cy="762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A612A52-B01D-4B45-99AD-42710B25422C}"/>
                </a:ext>
              </a:extLst>
            </p:cNvPr>
            <p:cNvSpPr txBox="1"/>
            <p:nvPr/>
          </p:nvSpPr>
          <p:spPr>
            <a:xfrm>
              <a:off x="4114800" y="3793254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MCSR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F71515-97FE-DE5D-A791-769F0AA8DB74}"/>
                </a:ext>
              </a:extLst>
            </p:cNvPr>
            <p:cNvSpPr/>
            <p:nvPr/>
          </p:nvSpPr>
          <p:spPr>
            <a:xfrm>
              <a:off x="4800600" y="42504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4E2AA46-0A71-42F0-AFBD-8D6B01157963}"/>
                </a:ext>
              </a:extLst>
            </p:cNvPr>
            <p:cNvSpPr/>
            <p:nvPr/>
          </p:nvSpPr>
          <p:spPr>
            <a:xfrm>
              <a:off x="4800600" y="5088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927CE-8BC1-AF57-D597-7374FA51993D}"/>
                </a:ext>
              </a:extLst>
            </p:cNvPr>
            <p:cNvSpPr/>
            <p:nvPr/>
          </p:nvSpPr>
          <p:spPr>
            <a:xfrm>
              <a:off x="5105400" y="5088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2F5CCB-F59E-4776-2444-C546461B1C6A}"/>
                </a:ext>
              </a:extLst>
            </p:cNvPr>
            <p:cNvSpPr/>
            <p:nvPr/>
          </p:nvSpPr>
          <p:spPr>
            <a:xfrm>
              <a:off x="5105400" y="48600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F76CD66-EC7A-857C-F24C-057EC9C21B72}"/>
                </a:ext>
              </a:extLst>
            </p:cNvPr>
            <p:cNvSpPr/>
            <p:nvPr/>
          </p:nvSpPr>
          <p:spPr>
            <a:xfrm>
              <a:off x="4800600" y="48600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1139AED-B577-41C5-F7E6-A439BD12F4FF}"/>
                </a:ext>
              </a:extLst>
            </p:cNvPr>
            <p:cNvSpPr/>
            <p:nvPr/>
          </p:nvSpPr>
          <p:spPr>
            <a:xfrm>
              <a:off x="4800600" y="5698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D7BF46-9A75-78CF-2A3B-0FF3BDE96B37}"/>
                </a:ext>
              </a:extLst>
            </p:cNvPr>
            <p:cNvSpPr/>
            <p:nvPr/>
          </p:nvSpPr>
          <p:spPr>
            <a:xfrm>
              <a:off x="4800600" y="54696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878D9E-A387-3BB8-2304-8348428EA2F3}"/>
                </a:ext>
              </a:extLst>
            </p:cNvPr>
            <p:cNvSpPr/>
            <p:nvPr/>
          </p:nvSpPr>
          <p:spPr>
            <a:xfrm>
              <a:off x="4267200" y="45552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2E8C64-40D1-A988-62EF-37F81F658BE7}"/>
                </a:ext>
              </a:extLst>
            </p:cNvPr>
            <p:cNvSpPr/>
            <p:nvPr/>
          </p:nvSpPr>
          <p:spPr>
            <a:xfrm>
              <a:off x="4267200" y="48600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7087673-EB64-7417-CE0C-BC3A355A5431}"/>
                </a:ext>
              </a:extLst>
            </p:cNvPr>
            <p:cNvCxnSpPr/>
            <p:nvPr/>
          </p:nvCxnSpPr>
          <p:spPr>
            <a:xfrm rot="16200000" flipH="1">
              <a:off x="4419600" y="4707654"/>
              <a:ext cx="381000" cy="3810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5EFA19D-2366-DB69-9114-37FD611B08E5}"/>
                </a:ext>
              </a:extLst>
            </p:cNvPr>
            <p:cNvCxnSpPr/>
            <p:nvPr/>
          </p:nvCxnSpPr>
          <p:spPr>
            <a:xfrm rot="16200000" flipH="1">
              <a:off x="4267200" y="5164854"/>
              <a:ext cx="685800" cy="3810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167615-0A36-98A8-B629-B5A1105B2BD0}"/>
              </a:ext>
            </a:extLst>
          </p:cNvPr>
          <p:cNvGrpSpPr/>
          <p:nvPr/>
        </p:nvGrpSpPr>
        <p:grpSpPr>
          <a:xfrm>
            <a:off x="2075336" y="4512223"/>
            <a:ext cx="2743200" cy="1175266"/>
            <a:chOff x="838200" y="4555254"/>
            <a:chExt cx="2743200" cy="117526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0F4F5CF-F855-FFA7-AF51-AD7DA6645E95}"/>
                </a:ext>
              </a:extLst>
            </p:cNvPr>
            <p:cNvSpPr/>
            <p:nvPr/>
          </p:nvSpPr>
          <p:spPr>
            <a:xfrm>
              <a:off x="8382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CDE2BC5-24B5-FD7D-0A66-1F8AEFC7C4F9}"/>
                </a:ext>
              </a:extLst>
            </p:cNvPr>
            <p:cNvSpPr/>
            <p:nvPr/>
          </p:nvSpPr>
          <p:spPr>
            <a:xfrm>
              <a:off x="1143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9F8AD39-DDCA-0F42-4315-9771D7C8A4DA}"/>
                </a:ext>
              </a:extLst>
            </p:cNvPr>
            <p:cNvSpPr/>
            <p:nvPr/>
          </p:nvSpPr>
          <p:spPr>
            <a:xfrm>
              <a:off x="14478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A459C7-56F8-46ED-F334-BE444DE093ED}"/>
                </a:ext>
              </a:extLst>
            </p:cNvPr>
            <p:cNvSpPr/>
            <p:nvPr/>
          </p:nvSpPr>
          <p:spPr>
            <a:xfrm>
              <a:off x="17526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82BCD25-5CE7-FBB4-9241-523F6D52D535}"/>
                </a:ext>
              </a:extLst>
            </p:cNvPr>
            <p:cNvSpPr/>
            <p:nvPr/>
          </p:nvSpPr>
          <p:spPr>
            <a:xfrm>
              <a:off x="20574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31D1452-2FC6-4699-C8D9-8478C1ED906A}"/>
                </a:ext>
              </a:extLst>
            </p:cNvPr>
            <p:cNvSpPr/>
            <p:nvPr/>
          </p:nvSpPr>
          <p:spPr>
            <a:xfrm>
              <a:off x="23622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9B28BB5-8357-CB15-D784-2925E14F6782}"/>
                </a:ext>
              </a:extLst>
            </p:cNvPr>
            <p:cNvSpPr/>
            <p:nvPr/>
          </p:nvSpPr>
          <p:spPr>
            <a:xfrm>
              <a:off x="2667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C33413B-22D4-9EB4-CE00-91CE19404EB2}"/>
                </a:ext>
              </a:extLst>
            </p:cNvPr>
            <p:cNvSpPr/>
            <p:nvPr/>
          </p:nvSpPr>
          <p:spPr>
            <a:xfrm>
              <a:off x="29718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E13EA58-0969-87AC-9729-E4ED1407C191}"/>
                </a:ext>
              </a:extLst>
            </p:cNvPr>
            <p:cNvSpPr/>
            <p:nvPr/>
          </p:nvSpPr>
          <p:spPr>
            <a:xfrm>
              <a:off x="32766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69D19D2-2249-976F-6BBD-90150AA0055C}"/>
                </a:ext>
              </a:extLst>
            </p:cNvPr>
            <p:cNvSpPr txBox="1"/>
            <p:nvPr/>
          </p:nvSpPr>
          <p:spPr>
            <a:xfrm>
              <a:off x="838200" y="4555254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Dense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(row-major)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E25693C-FB15-BBF5-F369-68D903776EB7}"/>
                </a:ext>
              </a:extLst>
            </p:cNvPr>
            <p:cNvSpPr txBox="1"/>
            <p:nvPr/>
          </p:nvSpPr>
          <p:spPr>
            <a:xfrm>
              <a:off x="1724966" y="5361188"/>
              <a:ext cx="102242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</a:t>
              </a:r>
              <a:r>
                <a:rPr lang="en-US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57660C5-231D-A265-4FFA-11FDEFB4C233}"/>
              </a:ext>
            </a:extLst>
          </p:cNvPr>
          <p:cNvSpPr txBox="1"/>
          <p:nvPr/>
        </p:nvSpPr>
        <p:spPr>
          <a:xfrm>
            <a:off x="6788306" y="532314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816CD8-4C29-EF05-2D49-96068DDD2527}"/>
              </a:ext>
            </a:extLst>
          </p:cNvPr>
          <p:cNvGrpSpPr/>
          <p:nvPr/>
        </p:nvGrpSpPr>
        <p:grpSpPr>
          <a:xfrm>
            <a:off x="10172727" y="3190824"/>
            <a:ext cx="1135454" cy="2483228"/>
            <a:chOff x="7676949" y="3793254"/>
            <a:chExt cx="1135454" cy="248322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D18E3B7-1514-497D-5C98-24EBCB0F6C77}"/>
                </a:ext>
              </a:extLst>
            </p:cNvPr>
            <p:cNvSpPr/>
            <p:nvPr/>
          </p:nvSpPr>
          <p:spPr>
            <a:xfrm>
              <a:off x="8382000" y="4326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60C8908-8204-0E26-93E2-5ACFA346878B}"/>
                </a:ext>
              </a:extLst>
            </p:cNvPr>
            <p:cNvSpPr/>
            <p:nvPr/>
          </p:nvSpPr>
          <p:spPr>
            <a:xfrm>
              <a:off x="8382000" y="4631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A75968C-935F-CAA1-52A3-C46FF7890C0D}"/>
                </a:ext>
              </a:extLst>
            </p:cNvPr>
            <p:cNvSpPr/>
            <p:nvPr/>
          </p:nvSpPr>
          <p:spPr>
            <a:xfrm>
              <a:off x="8382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625A068-3F14-3242-8BEB-92695780FD07}"/>
                </a:ext>
              </a:extLst>
            </p:cNvPr>
            <p:cNvSpPr/>
            <p:nvPr/>
          </p:nvSpPr>
          <p:spPr>
            <a:xfrm>
              <a:off x="8382000" y="5241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F8BD4BB-3B8D-A16A-C53A-615CE7573121}"/>
                </a:ext>
              </a:extLst>
            </p:cNvPr>
            <p:cNvSpPr/>
            <p:nvPr/>
          </p:nvSpPr>
          <p:spPr>
            <a:xfrm>
              <a:off x="8382000" y="55458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23AD50-42DE-0269-3561-B5E5892ADD26}"/>
                </a:ext>
              </a:extLst>
            </p:cNvPr>
            <p:cNvSpPr/>
            <p:nvPr/>
          </p:nvSpPr>
          <p:spPr>
            <a:xfrm>
              <a:off x="80772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062482-9DE4-481B-CB05-0DAF6AA4DDF2}"/>
                </a:ext>
              </a:extLst>
            </p:cNvPr>
            <p:cNvSpPr/>
            <p:nvPr/>
          </p:nvSpPr>
          <p:spPr>
            <a:xfrm>
              <a:off x="80772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82D72CA-7997-2E57-697F-5B0A5F48B95A}"/>
                </a:ext>
              </a:extLst>
            </p:cNvPr>
            <p:cNvSpPr/>
            <p:nvPr/>
          </p:nvSpPr>
          <p:spPr>
            <a:xfrm>
              <a:off x="80772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92888FD-2757-B223-59BA-018E8E6C4759}"/>
                </a:ext>
              </a:extLst>
            </p:cNvPr>
            <p:cNvSpPr/>
            <p:nvPr/>
          </p:nvSpPr>
          <p:spPr>
            <a:xfrm>
              <a:off x="80772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49346CA-1E32-C02F-5A9F-FE06178DE300}"/>
                </a:ext>
              </a:extLst>
            </p:cNvPr>
            <p:cNvSpPr/>
            <p:nvPr/>
          </p:nvSpPr>
          <p:spPr>
            <a:xfrm>
              <a:off x="80772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996AC38-2963-6162-7E3A-BC474F412ADD}"/>
                </a:ext>
              </a:extLst>
            </p:cNvPr>
            <p:cNvSpPr txBox="1"/>
            <p:nvPr/>
          </p:nvSpPr>
          <p:spPr>
            <a:xfrm>
              <a:off x="7772400" y="3793254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COO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799BD0-1F93-C265-638A-985F8C47BF47}"/>
                </a:ext>
              </a:extLst>
            </p:cNvPr>
            <p:cNvSpPr/>
            <p:nvPr/>
          </p:nvSpPr>
          <p:spPr>
            <a:xfrm>
              <a:off x="77724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ABD10AA-7098-2CB6-4E16-DA7569988C9B}"/>
                </a:ext>
              </a:extLst>
            </p:cNvPr>
            <p:cNvSpPr/>
            <p:nvPr/>
          </p:nvSpPr>
          <p:spPr>
            <a:xfrm>
              <a:off x="77724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DDF2F85-4690-F930-01A6-1199820CAF84}"/>
                </a:ext>
              </a:extLst>
            </p:cNvPr>
            <p:cNvSpPr/>
            <p:nvPr/>
          </p:nvSpPr>
          <p:spPr>
            <a:xfrm>
              <a:off x="77724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C66CC07-AAF8-F98C-A8E8-0ECF7A90304F}"/>
                </a:ext>
              </a:extLst>
            </p:cNvPr>
            <p:cNvSpPr/>
            <p:nvPr/>
          </p:nvSpPr>
          <p:spPr>
            <a:xfrm>
              <a:off x="77724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718AC95-A346-8372-9093-50F6B05664E9}"/>
                </a:ext>
              </a:extLst>
            </p:cNvPr>
            <p:cNvSpPr/>
            <p:nvPr/>
          </p:nvSpPr>
          <p:spPr>
            <a:xfrm>
              <a:off x="77724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D0A39DE-3B67-98A5-48FF-A4977C2ECAAB}"/>
                </a:ext>
              </a:extLst>
            </p:cNvPr>
            <p:cNvSpPr txBox="1"/>
            <p:nvPr/>
          </p:nvSpPr>
          <p:spPr>
            <a:xfrm>
              <a:off x="7676949" y="5907150"/>
              <a:ext cx="113545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</a:t>
              </a:r>
              <a:r>
                <a:rPr lang="en-US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nnz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(X))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D75183-2B39-5862-F29B-34CE2211157B}"/>
              </a:ext>
            </a:extLst>
          </p:cNvPr>
          <p:cNvSpPr txBox="1"/>
          <p:nvPr/>
        </p:nvSpPr>
        <p:spPr>
          <a:xfrm>
            <a:off x="9938034" y="1422595"/>
            <a:ext cx="200307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/>
              <a:t>DIA23/24 project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Jannik</a:t>
            </a:r>
            <a:r>
              <a:rPr lang="en-US" dirty="0"/>
              <a:t> Lindemann): </a:t>
            </a:r>
            <a:r>
              <a:rPr lang="en-US" b="1" dirty="0">
                <a:solidFill>
                  <a:srgbClr val="7889FB"/>
                </a:solidFill>
              </a:rPr>
              <a:t>DCSR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66B592-25D6-1188-2445-F386D1471D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pPr lvl="2"/>
            <a:endParaRPr lang="en-US" sz="700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pPr lvl="1"/>
            <a:r>
              <a:rPr lang="en-US" dirty="0"/>
              <a:t>Influences </a:t>
            </a:r>
            <a:r>
              <a:rPr lang="en-US" b="1" dirty="0">
                <a:solidFill>
                  <a:srgbClr val="7889FB"/>
                </a:solidFill>
              </a:rPr>
              <a:t>partition-local aggregation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27D35-32BC-CD32-568E-61E177BE60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C42992-3F5E-CE9A-E297-79D33535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2395" y="1372967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CEC4217-7F9B-CCB8-C257-1BA8A6FF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265" y="3697042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CFCDE-9CC3-F3C9-FD90-C42408A59B56}"/>
              </a:ext>
            </a:extLst>
          </p:cNvPr>
          <p:cNvSpPr txBox="1"/>
          <p:nvPr/>
        </p:nvSpPr>
        <p:spPr>
          <a:xfrm>
            <a:off x="6703486" y="177618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Blocking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B3D15-EBB5-2C49-47F0-147BE2FA9F47}"/>
              </a:ext>
            </a:extLst>
          </p:cNvPr>
          <p:cNvSpPr txBox="1"/>
          <p:nvPr/>
        </p:nvSpPr>
        <p:spPr>
          <a:xfrm>
            <a:off x="4690333" y="4431283"/>
            <a:ext cx="194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16690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8AE09-3B7C-AFF8-BBCD-21089DD50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75875-759A-1071-A19E-ECF5D0C7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22" y="2147508"/>
            <a:ext cx="2680335" cy="216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E17EC-6F8E-6C49-7162-2C7D42EB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06" y="2147508"/>
            <a:ext cx="2973705" cy="339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F5D34-A854-7FEC-2849-73FCA0DE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379" y="2147509"/>
            <a:ext cx="2146935" cy="3427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3B0A6-E3E5-B5CE-041D-F2440A969AA6}"/>
              </a:ext>
            </a:extLst>
          </p:cNvPr>
          <p:cNvSpPr txBox="1"/>
          <p:nvPr/>
        </p:nvSpPr>
        <p:spPr>
          <a:xfrm>
            <a:off x="649276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4E106-3789-087C-BA17-8FF4967E9EEB}"/>
              </a:ext>
            </a:extLst>
          </p:cNvPr>
          <p:cNvSpPr txBox="1"/>
          <p:nvPr/>
        </p:nvSpPr>
        <p:spPr>
          <a:xfrm>
            <a:off x="4953965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1FE9A-54BA-C773-69E9-78DE14A0A96D}"/>
              </a:ext>
            </a:extLst>
          </p:cNvPr>
          <p:cNvSpPr txBox="1"/>
          <p:nvPr/>
        </p:nvSpPr>
        <p:spPr>
          <a:xfrm>
            <a:off x="8677235" y="1631523"/>
            <a:ext cx="259439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 Multiplication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363DD-D37A-E975-E442-707C20DA8A52}"/>
              </a:ext>
            </a:extLst>
          </p:cNvPr>
          <p:cNvSpPr txBox="1"/>
          <p:nvPr/>
        </p:nvSpPr>
        <p:spPr>
          <a:xfrm>
            <a:off x="811084" y="4832198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EDAA4-5F03-7458-B1A3-1BC6DE85D3F4}"/>
              </a:ext>
            </a:extLst>
          </p:cNvPr>
          <p:cNvSpPr txBox="1"/>
          <p:nvPr/>
        </p:nvSpPr>
        <p:spPr>
          <a:xfrm>
            <a:off x="8677235" y="2734744"/>
            <a:ext cx="117914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1:N / N:M joins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D20DF-5047-AA79-B5BF-D58E899CDA09}"/>
              </a:ext>
            </a:extLst>
          </p:cNvPr>
          <p:cNvSpPr txBox="1"/>
          <p:nvPr/>
        </p:nvSpPr>
        <p:spPr>
          <a:xfrm>
            <a:off x="1356901" y="4372844"/>
            <a:ext cx="11791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1:1 join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40C63-A3E5-4C33-4651-66BA35A96AA9}"/>
              </a:ext>
            </a:extLst>
          </p:cNvPr>
          <p:cNvSpPr txBox="1"/>
          <p:nvPr/>
        </p:nvSpPr>
        <p:spPr>
          <a:xfrm>
            <a:off x="6171301" y="351942"/>
            <a:ext cx="428512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Q: How to implement these operations with Spark RDD Operations?</a:t>
            </a:r>
          </a:p>
        </p:txBody>
      </p:sp>
    </p:spTree>
    <p:extLst>
      <p:ext uri="{BB962C8B-B14F-4D97-AF65-F5344CB8AC3E}">
        <p14:creationId xmlns:p14="http://schemas.microsoft.com/office/powerpoint/2010/main" val="335615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EDE0B34-B3B3-2E88-AEBD-7B99A8A9E4E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16D86-17C0-8A6F-1B49-A5BBDB8D05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Shuffle is major bottleneck</a:t>
            </a:r>
            <a:r>
              <a:rPr lang="en-US" dirty="0"/>
              <a:t> for ML on Spark</a:t>
            </a:r>
          </a:p>
          <a:p>
            <a:r>
              <a:rPr lang="en-US" dirty="0"/>
              <a:t>Preserve Partitioning </a:t>
            </a:r>
          </a:p>
          <a:p>
            <a:pPr lvl="1"/>
            <a:r>
              <a:rPr lang="en-US" dirty="0"/>
              <a:t>Op is partitioning-preserving if keys unchanged (guaranteed)</a:t>
            </a:r>
          </a:p>
          <a:p>
            <a:pPr lvl="1"/>
            <a:r>
              <a:rPr lang="en-US" dirty="0"/>
              <a:t>Implicit: Use restrictive APIs (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mapValues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 vs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mapToPair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Explicit: Partition computation w/ declaration of partitioning-preserving</a:t>
            </a:r>
          </a:p>
          <a:p>
            <a:r>
              <a:rPr lang="en-US" dirty="0"/>
              <a:t>Exploit Partitioning</a:t>
            </a:r>
          </a:p>
          <a:p>
            <a:pPr lvl="1"/>
            <a:r>
              <a:rPr lang="en-US" dirty="0"/>
              <a:t>Implicit: Operations based on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join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cogroup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Explicit: Custom operators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(e.g., </a:t>
            </a:r>
            <a:r>
              <a:rPr lang="en-US" dirty="0" err="1"/>
              <a:t>zipmm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Example: Multiclass SVM</a:t>
            </a:r>
          </a:p>
          <a:p>
            <a:pPr lvl="1"/>
            <a:r>
              <a:rPr lang="en-US" dirty="0"/>
              <a:t>Vectors fit neither into </a:t>
            </a:r>
            <a:br>
              <a:rPr lang="en-US" dirty="0"/>
            </a:br>
            <a:r>
              <a:rPr lang="en-US" dirty="0"/>
              <a:t>driver nor broadcast</a:t>
            </a:r>
          </a:p>
          <a:p>
            <a:pPr lvl="1"/>
            <a:r>
              <a:rPr lang="en-US" dirty="0" err="1"/>
              <a:t>ncol</a:t>
            </a:r>
            <a:r>
              <a:rPr lang="en-US" dirty="0"/>
              <a:t>(X) ≤ </a:t>
            </a:r>
            <a:r>
              <a:rPr lang="en-US" dirty="0" err="1"/>
              <a:t>B</a:t>
            </a:r>
            <a:r>
              <a:rPr lang="en-US" baseline="-25000" dirty="0" err="1"/>
              <a:t>c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31F47-673B-1CF0-A33A-818ACF633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Partitioning-Preserving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59E09-D9FB-84C3-CA5F-BB0D16765BF6}"/>
              </a:ext>
            </a:extLst>
          </p:cNvPr>
          <p:cNvSpPr txBox="1"/>
          <p:nvPr/>
        </p:nvSpPr>
        <p:spPr>
          <a:xfrm>
            <a:off x="5218347" y="4144771"/>
            <a:ext cx="487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onsolas" pitchFamily="49" charset="0"/>
                <a:cs typeface="Consolas" pitchFamily="49" charset="0"/>
              </a:rPr>
              <a:t>parfor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in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1:num_classes)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2 * (Y ==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 - 1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g_old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(X) %*%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...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 continue 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X %*% 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... inner while loop (compute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+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1 -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(out &gt; 0) * out;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g_new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t(X) %*% (out *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)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9EBD0-7C14-5DB3-0B63-C0023E1AC363}"/>
              </a:ext>
            </a:extLst>
          </p:cNvPr>
          <p:cNvSpPr txBox="1"/>
          <p:nvPr/>
        </p:nvSpPr>
        <p:spPr>
          <a:xfrm>
            <a:off x="8723547" y="3939984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repart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X MEM_DISK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B9B15A-BD9A-F453-6A1A-149B61D04618}"/>
              </a:ext>
            </a:extLst>
          </p:cNvPr>
          <p:cNvCxnSpPr/>
          <p:nvPr/>
        </p:nvCxnSpPr>
        <p:spPr>
          <a:xfrm rot="10800000">
            <a:off x="8190148" y="4137812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EF9814-6521-C4AE-361A-F197F55C73E6}"/>
              </a:ext>
            </a:extLst>
          </p:cNvPr>
          <p:cNvSpPr txBox="1"/>
          <p:nvPr/>
        </p:nvSpPr>
        <p:spPr>
          <a:xfrm>
            <a:off x="8799747" y="474443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y_local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E16EE-6CDC-C8B5-12CC-814301D011BA}"/>
              </a:ext>
            </a:extLst>
          </p:cNvPr>
          <p:cNvSpPr txBox="1"/>
          <p:nvPr/>
        </p:nvSpPr>
        <p:spPr>
          <a:xfrm>
            <a:off x="9942747" y="622598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zipmm</a:t>
            </a:r>
            <a:endParaRPr lang="en-US" b="1" dirty="0">
              <a:solidFill>
                <a:srgbClr val="7889FB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D2139-ED8D-47BB-43F8-1F3EA6D1E731}"/>
              </a:ext>
            </a:extLst>
          </p:cNvPr>
          <p:cNvSpPr txBox="1"/>
          <p:nvPr/>
        </p:nvSpPr>
        <p:spPr>
          <a:xfrm>
            <a:off x="8799747" y="520163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Xd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Xw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8DC15-F471-A00C-0464-3B134F3F08CA}"/>
              </a:ext>
            </a:extLst>
          </p:cNvPr>
          <p:cNvCxnSpPr/>
          <p:nvPr/>
        </p:nvCxnSpPr>
        <p:spPr>
          <a:xfrm rot="10800000">
            <a:off x="8266347" y="4928995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7C006-8E57-5A0B-EE32-7E5DB1AE0096}"/>
              </a:ext>
            </a:extLst>
          </p:cNvPr>
          <p:cNvCxnSpPr/>
          <p:nvPr/>
        </p:nvCxnSpPr>
        <p:spPr>
          <a:xfrm rot="10800000">
            <a:off x="8342547" y="5416968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68E95-2F14-A3E4-0960-1334AB0A6426}"/>
              </a:ext>
            </a:extLst>
          </p:cNvPr>
          <p:cNvGrpSpPr/>
          <p:nvPr/>
        </p:nvGrpSpPr>
        <p:grpSpPr>
          <a:xfrm>
            <a:off x="5218347" y="4168584"/>
            <a:ext cx="609600" cy="2286794"/>
            <a:chOff x="2819400" y="3962400"/>
            <a:chExt cx="609600" cy="228679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A518952-B3A8-88CE-27DE-89B3C509A774}"/>
                </a:ext>
              </a:extLst>
            </p:cNvPr>
            <p:cNvCxnSpPr/>
            <p:nvPr/>
          </p:nvCxnSpPr>
          <p:spPr>
            <a:xfrm flipV="1">
              <a:off x="3200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A55D4C8-F97B-752D-E57E-DFA393FF355F}"/>
                </a:ext>
              </a:extLst>
            </p:cNvPr>
            <p:cNvCxnSpPr/>
            <p:nvPr/>
          </p:nvCxnSpPr>
          <p:spPr>
            <a:xfrm flipV="1">
              <a:off x="3200400" y="51816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4DCBC2-5BF9-769B-E63E-8E2ECF56CAFB}"/>
                </a:ext>
              </a:extLst>
            </p:cNvPr>
            <p:cNvCxnSpPr/>
            <p:nvPr/>
          </p:nvCxnSpPr>
          <p:spPr>
            <a:xfrm rot="5400000">
              <a:off x="2667795" y="5715795"/>
              <a:ext cx="1065210" cy="1588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C45735-8F8E-7C3B-D401-E799F4CB2777}"/>
                </a:ext>
              </a:extLst>
            </p:cNvPr>
            <p:cNvCxnSpPr/>
            <p:nvPr/>
          </p:nvCxnSpPr>
          <p:spPr>
            <a:xfrm flipV="1">
              <a:off x="2819400" y="3962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6DCC5A-3617-095A-F3ED-260AFFE3BBA1}"/>
                </a:ext>
              </a:extLst>
            </p:cNvPr>
            <p:cNvCxnSpPr/>
            <p:nvPr/>
          </p:nvCxnSpPr>
          <p:spPr>
            <a:xfrm rot="5400000">
              <a:off x="1677194" y="5105400"/>
              <a:ext cx="228520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BBEF477-0771-3AA2-13C0-24B0ACF988C7}"/>
                </a:ext>
              </a:extLst>
            </p:cNvPr>
            <p:cNvCxnSpPr/>
            <p:nvPr/>
          </p:nvCxnSpPr>
          <p:spPr>
            <a:xfrm flipV="1">
              <a:off x="2819400" y="5105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FC861B5-D4A8-02F7-92C7-A0C31C47AE49}"/>
                </a:ext>
              </a:extLst>
            </p:cNvPr>
            <p:cNvCxnSpPr/>
            <p:nvPr/>
          </p:nvCxnSpPr>
          <p:spPr>
            <a:xfrm flipV="1">
              <a:off x="2819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3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63702-0CE1-FE03-045E-AC57D09579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Matrices</a:t>
            </a:r>
          </a:p>
          <a:p>
            <a:pPr lvl="1"/>
            <a:r>
              <a:rPr lang="en-US" dirty="0"/>
              <a:t>Metadata on coordinator</a:t>
            </a:r>
          </a:p>
          <a:p>
            <a:pPr lvl="1"/>
            <a:r>
              <a:rPr lang="en-US" dirty="0"/>
              <a:t>Disjoint tiles at federated sites</a:t>
            </a:r>
          </a:p>
          <a:p>
            <a:pPr lvl="1"/>
            <a:r>
              <a:rPr lang="en-US" dirty="0"/>
              <a:t>Data-parallel operations </a:t>
            </a:r>
            <a:br>
              <a:rPr lang="en-US" dirty="0"/>
            </a:br>
            <a:r>
              <a:rPr lang="en-US" dirty="0"/>
              <a:t>on federated data</a:t>
            </a:r>
          </a:p>
          <a:p>
            <a:pPr lvl="1"/>
            <a:endParaRPr lang="en-US" dirty="0"/>
          </a:p>
          <a:p>
            <a:pPr lvl="1"/>
            <a:endParaRPr lang="en-US" sz="700" dirty="0"/>
          </a:p>
          <a:p>
            <a:pPr lvl="1"/>
            <a:endParaRPr lang="en-US" sz="700" dirty="0"/>
          </a:p>
          <a:p>
            <a:r>
              <a:rPr lang="en-US" dirty="0"/>
              <a:t>Generalization to </a:t>
            </a:r>
            <a:br>
              <a:rPr lang="en-US" dirty="0"/>
            </a:br>
            <a:r>
              <a:rPr lang="en-US" dirty="0"/>
              <a:t>Multi-device Settings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00091-E8EF-F968-8AA4-867F9A3598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Matrices /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B6866-642F-B94D-C4B7-EE9E4366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8" y="1237697"/>
            <a:ext cx="5802080" cy="2382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B2D3E-6D14-70B3-6A88-AAAF8A386A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53" y="3840194"/>
            <a:ext cx="3181214" cy="20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Data-Frame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16]</a:t>
            </a:r>
            <a:br>
              <a:rPr lang="en-US" dirty="0"/>
            </a:br>
            <a:r>
              <a:rPr lang="en-US" dirty="0"/>
              <a:t>     incl. 5min for filling out the </a:t>
            </a:r>
            <a:r>
              <a:rPr lang="en-US" b="1" dirty="0">
                <a:solidFill>
                  <a:srgbClr val="C40D1E"/>
                </a:solidFill>
              </a:rPr>
              <a:t>course evaluation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[Jan 23]</a:t>
            </a:r>
            <a:br>
              <a:rPr lang="en-US" dirty="0"/>
            </a:br>
            <a:r>
              <a:rPr lang="en-US" dirty="0"/>
              <a:t>     incl. </a:t>
            </a: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E0C475-DC3C-0C09-2EF6-0A539C4589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Data-Frame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EEC61-CF67-1706-0B02-34D6AF78B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8147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4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131B9-A578-7B27-9623-354CDD2A5C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Files and Objects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File:</a:t>
            </a:r>
            <a:r>
              <a:rPr lang="en-US" dirty="0"/>
              <a:t> Arbitrarily large sequential data in specific file format (CSV, binary,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Object:</a:t>
            </a:r>
            <a:r>
              <a:rPr lang="en-US" dirty="0"/>
              <a:t> binary large object, with certain meta data</a:t>
            </a:r>
          </a:p>
          <a:p>
            <a:pPr lvl="1"/>
            <a:endParaRPr lang="en-US" sz="1200" dirty="0"/>
          </a:p>
          <a:p>
            <a:r>
              <a:rPr lang="en-US" dirty="0"/>
              <a:t>#2 Distributed Collections</a:t>
            </a:r>
          </a:p>
          <a:p>
            <a:pPr lvl="1"/>
            <a:r>
              <a:rPr lang="en-US" dirty="0"/>
              <a:t>Logical multi-set (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) of </a:t>
            </a:r>
            <a:r>
              <a:rPr lang="en-US" b="1" dirty="0">
                <a:solidFill>
                  <a:srgbClr val="7889FB"/>
                </a:solidFill>
              </a:rPr>
              <a:t>key-value pairs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unsorted collection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physical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Easy distribution</a:t>
            </a:r>
            <a:r>
              <a:rPr lang="en-US" dirty="0"/>
              <a:t> of pairs</a:t>
            </a:r>
            <a:br>
              <a:rPr lang="en-US" dirty="0"/>
            </a:br>
            <a:r>
              <a:rPr lang="en-US" dirty="0"/>
              <a:t>via horizontal partitioning</a:t>
            </a:r>
            <a:br>
              <a:rPr lang="en-US" dirty="0"/>
            </a:br>
            <a:r>
              <a:rPr lang="en-US" dirty="0"/>
              <a:t>(aka shards, partitions)</a:t>
            </a:r>
          </a:p>
          <a:p>
            <a:pPr lvl="1"/>
            <a:r>
              <a:rPr lang="en-US" dirty="0"/>
              <a:t>Can be created from single file,</a:t>
            </a:r>
            <a:br>
              <a:rPr lang="en-US" dirty="0"/>
            </a:br>
            <a:r>
              <a:rPr lang="en-US" dirty="0"/>
              <a:t>or directory of files (unsorted)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98D4-C060-6DD5-1AEB-340028656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Central Data Abstractions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A9BB32-655F-543D-B2E3-461B6515FA5D}"/>
              </a:ext>
            </a:extLst>
          </p:cNvPr>
          <p:cNvGraphicFramePr>
            <a:graphicFrameLocks noGrp="1"/>
          </p:cNvGraphicFramePr>
          <p:nvPr/>
        </p:nvGraphicFramePr>
        <p:xfrm>
          <a:off x="6945628" y="2126839"/>
          <a:ext cx="283205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368">
                  <a:extLst>
                    <a:ext uri="{9D8B030D-6E8A-4147-A177-3AD203B41FA5}">
                      <a16:colId xmlns:a16="http://schemas.microsoft.com/office/drawing/2014/main" val="604872030"/>
                    </a:ext>
                  </a:extLst>
                </a:gridCol>
                <a:gridCol w="1840685">
                  <a:extLst>
                    <a:ext uri="{9D8B030D-6E8A-4147-A177-3AD203B41FA5}">
                      <a16:colId xmlns:a16="http://schemas.microsoft.com/office/drawing/2014/main" val="2054570774"/>
                    </a:ext>
                  </a:extLst>
                </a:gridCol>
              </a:tblGrid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445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97068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8890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110133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604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69225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Foxtrot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91820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7843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5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F0E4E-F346-F5A4-AE1F-312504C653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Multi-core CPU </a:t>
            </a:r>
          </a:p>
          <a:p>
            <a:pPr lvl="1"/>
            <a:r>
              <a:rPr lang="en-US" dirty="0"/>
              <a:t>4 core w/ hyper-threading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core:</a:t>
            </a:r>
            <a:r>
              <a:rPr lang="en-US" dirty="0"/>
              <a:t> L1i/L1d, L2 cache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CPU:</a:t>
            </a:r>
            <a:r>
              <a:rPr lang="en-US" dirty="0"/>
              <a:t> L3 cache (8MB)</a:t>
            </a:r>
          </a:p>
          <a:p>
            <a:pPr lvl="1"/>
            <a:r>
              <a:rPr lang="en-US" dirty="0"/>
              <a:t>3 memory channels  </a:t>
            </a:r>
            <a:br>
              <a:rPr lang="en-US" dirty="0"/>
            </a:br>
            <a:r>
              <a:rPr lang="en-US" dirty="0"/>
              <a:t>(8B width, max 1.333Ghz)</a:t>
            </a:r>
          </a:p>
          <a:p>
            <a:r>
              <a:rPr lang="en-US" dirty="0"/>
              <a:t>Instruction Pipeline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Execute, Write-Back</a:t>
            </a:r>
          </a:p>
          <a:p>
            <a:r>
              <a:rPr lang="en-US" dirty="0"/>
              <a:t>Out-of-Order Execution Engine </a:t>
            </a:r>
            <a:r>
              <a:rPr lang="en-US" b="0" dirty="0"/>
              <a:t>(IPC=4)</a:t>
            </a:r>
          </a:p>
          <a:p>
            <a:pPr lvl="1"/>
            <a:r>
              <a:rPr lang="en-US" dirty="0"/>
              <a:t>128b FP Multiply</a:t>
            </a:r>
          </a:p>
          <a:p>
            <a:pPr lvl="1"/>
            <a:r>
              <a:rPr lang="en-US" dirty="0"/>
              <a:t>128b FP Add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8BD4-4778-EB2B-BC82-5BE6376436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Nehalem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3639C-EC85-2632-E85E-1F797A40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06" y="42038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4DA7E-F176-3F59-A6DE-7EC947871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607" y="1268963"/>
            <a:ext cx="2544637" cy="160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8A1F3-B64F-DB4D-D306-A66D8BE8EB45}"/>
              </a:ext>
            </a:extLst>
          </p:cNvPr>
          <p:cNvSpPr txBox="1"/>
          <p:nvPr/>
        </p:nvSpPr>
        <p:spPr>
          <a:xfrm>
            <a:off x="6755802" y="338675"/>
            <a:ext cx="30601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Architecture of the  Nehalem Processor and Nehalem-EP SMP Platforms, Report, 2010]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E0EBA-C63F-E9DA-3290-0A3D805639A9}"/>
              </a:ext>
            </a:extLst>
          </p:cNvPr>
          <p:cNvSpPr txBox="1"/>
          <p:nvPr/>
        </p:nvSpPr>
        <p:spPr>
          <a:xfrm>
            <a:off x="4715255" y="3176251"/>
            <a:ext cx="172665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QPI … Quick Path Interconnect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6C9969-0D7E-8442-3982-F24DB2DE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49" y="2106778"/>
            <a:ext cx="5115091" cy="3523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11C19D-73A0-D759-C05F-0F3BFBD1FBE6}"/>
              </a:ext>
            </a:extLst>
          </p:cNvPr>
          <p:cNvSpPr/>
          <p:nvPr/>
        </p:nvSpPr>
        <p:spPr>
          <a:xfrm>
            <a:off x="7712401" y="4221753"/>
            <a:ext cx="1517661" cy="2254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AC9F04-27DB-03B1-C026-14F9396BA5AF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578585" y="2877332"/>
            <a:ext cx="863329" cy="298919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695C2-7033-4640-A5F5-A090373BE1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multiple elements </a:t>
            </a:r>
            <a:br>
              <a:rPr lang="en-US" dirty="0"/>
            </a:br>
            <a:r>
              <a:rPr lang="en-US" dirty="0"/>
              <a:t>at a time 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parallelism </a:t>
            </a: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966E7-3ACE-6195-3D5C-ED2D311BEA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Parallelism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E4CAE-FF9D-D21F-52C4-EA92C8FA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13" y="2328630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359D7-75B5-8FC4-97EB-E97123820AF4}"/>
              </a:ext>
            </a:extLst>
          </p:cNvPr>
          <p:cNvSpPr txBox="1"/>
          <p:nvPr/>
        </p:nvSpPr>
        <p:spPr>
          <a:xfrm>
            <a:off x="1670068" y="2289078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C46EA-ED47-01C9-ED6C-6C74CC9333F9}"/>
              </a:ext>
            </a:extLst>
          </p:cNvPr>
          <p:cNvSpPr/>
          <p:nvPr/>
        </p:nvSpPr>
        <p:spPr>
          <a:xfrm>
            <a:off x="6745965" y="1120725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2909DA-FEA1-9E73-1B2F-0430545AEFC5}"/>
              </a:ext>
            </a:extLst>
          </p:cNvPr>
          <p:cNvSpPr/>
          <p:nvPr/>
        </p:nvSpPr>
        <p:spPr>
          <a:xfrm>
            <a:off x="8425607" y="1120725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19363-3D53-BAB1-CAC4-6A5249F1FC1C}"/>
              </a:ext>
            </a:extLst>
          </p:cNvPr>
          <p:cNvSpPr/>
          <p:nvPr/>
        </p:nvSpPr>
        <p:spPr>
          <a:xfrm>
            <a:off x="6745965" y="226534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(pipelining)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B889D-0F80-192A-A5E9-27034AAC4B2E}"/>
              </a:ext>
            </a:extLst>
          </p:cNvPr>
          <p:cNvSpPr/>
          <p:nvPr/>
        </p:nvSpPr>
        <p:spPr>
          <a:xfrm>
            <a:off x="8425607" y="2264628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BECD5-4DCB-70E9-F204-F14C0A9A56C9}"/>
              </a:ext>
            </a:extLst>
          </p:cNvPr>
          <p:cNvSpPr txBox="1"/>
          <p:nvPr/>
        </p:nvSpPr>
        <p:spPr>
          <a:xfrm>
            <a:off x="6940518" y="6449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49544-F325-B46F-5E8B-8F08052C407F}"/>
              </a:ext>
            </a:extLst>
          </p:cNvPr>
          <p:cNvSpPr txBox="1"/>
          <p:nvPr/>
        </p:nvSpPr>
        <p:spPr>
          <a:xfrm>
            <a:off x="8500656" y="644988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C3832-32B0-8242-19E0-52E478ACD2DE}"/>
              </a:ext>
            </a:extLst>
          </p:cNvPr>
          <p:cNvSpPr txBox="1"/>
          <p:nvPr/>
        </p:nvSpPr>
        <p:spPr>
          <a:xfrm>
            <a:off x="5455429" y="126497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Instruction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26D51-80E0-0003-D791-8C9518BA2229}"/>
              </a:ext>
            </a:extLst>
          </p:cNvPr>
          <p:cNvSpPr txBox="1"/>
          <p:nvPr/>
        </p:nvSpPr>
        <p:spPr>
          <a:xfrm>
            <a:off x="5455429" y="2437573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8690E-AFA1-FA99-0AED-42588F638A21}"/>
              </a:ext>
            </a:extLst>
          </p:cNvPr>
          <p:cNvSpPr txBox="1"/>
          <p:nvPr/>
        </p:nvSpPr>
        <p:spPr>
          <a:xfrm>
            <a:off x="6518180" y="3486742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18FE0C-E6E6-DEF4-EE00-9DEA60D3EAFE}"/>
              </a:ext>
            </a:extLst>
          </p:cNvPr>
          <p:cNvGrpSpPr/>
          <p:nvPr/>
        </p:nvGrpSpPr>
        <p:grpSpPr>
          <a:xfrm>
            <a:off x="6437092" y="4589714"/>
            <a:ext cx="3793295" cy="1129886"/>
            <a:chOff x="5124658" y="2794439"/>
            <a:chExt cx="3793295" cy="11298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DD65D2-2DD3-4860-BEF9-9A40E64048EB}"/>
                </a:ext>
              </a:extLst>
            </p:cNvPr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890575-C9EB-E90B-498E-F774B12F4615}"/>
                </a:ext>
              </a:extLst>
            </p:cNvPr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360481-0B4F-91E4-1FBD-9503E41EF004}"/>
                </a:ext>
              </a:extLst>
            </p:cNvPr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83CA6D-A6A3-3809-B275-3BF53D600F1B}"/>
                </a:ext>
              </a:extLst>
            </p:cNvPr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DD789D-BF10-EFBA-CB63-5A06D3F92EEB}"/>
                </a:ext>
              </a:extLst>
            </p:cNvPr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E28514-AEB0-707C-08F8-9371264FFA3E}"/>
                </a:ext>
              </a:extLst>
            </p:cNvPr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1AC2E4-12B0-3EDD-4734-1A981403BC78}"/>
                </a:ext>
              </a:extLst>
            </p:cNvPr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D5152B-3F03-0D23-54AE-78804908BAB8}"/>
                </a:ext>
              </a:extLst>
            </p:cNvPr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968458-00FD-9527-D1BA-08C7F535A390}"/>
                </a:ext>
              </a:extLst>
            </p:cNvPr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5B76B4-06B5-10B5-1EDC-0D4F27333F38}"/>
                </a:ext>
              </a:extLst>
            </p:cNvPr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B6E1A4-5A56-177A-BEC9-76F59DC7C0B5}"/>
                </a:ext>
              </a:extLst>
            </p:cNvPr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7D9CE6-A82F-507D-5BA2-64B90E714AF8}"/>
                </a:ext>
              </a:extLst>
            </p:cNvPr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6A68D8-AA9A-FD58-6984-7E37B64A29A1}"/>
                </a:ext>
              </a:extLst>
            </p:cNvPr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ADE888-C7D2-FA24-D86D-3BA0DFE4522C}"/>
                </a:ext>
              </a:extLst>
            </p:cNvPr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FF0F27-086A-E292-1DCE-FEFB83E144BE}"/>
                </a:ext>
              </a:extLst>
            </p:cNvPr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9CDBC92-1CA9-1548-E9AE-82EFA7CEC8E9}"/>
                </a:ext>
              </a:extLst>
            </p:cNvPr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DADDA-DAD2-C718-3AFE-99243C2553CB}"/>
                </a:ext>
              </a:extLst>
            </p:cNvPr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64EAA4-6D87-B734-CA91-9BDE9944728C}"/>
                </a:ext>
              </a:extLst>
            </p:cNvPr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48A093-486A-A9B4-FB55-BCA5C8B846D6}"/>
                </a:ext>
              </a:extLst>
            </p:cNvPr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409917-8620-ACD8-EBEC-80FD1198BABF}"/>
                </a:ext>
              </a:extLst>
            </p:cNvPr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14DB3F-2857-14C9-EB47-25CC187D8F30}"/>
                </a:ext>
              </a:extLst>
            </p:cNvPr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3EDBE1F-1ED3-4678-F0B0-12822553B255}"/>
                </a:ext>
              </a:extLst>
            </p:cNvPr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2CCECD-F063-E569-B40C-BA25608A8419}"/>
                </a:ext>
              </a:extLst>
            </p:cNvPr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C737B6-47C0-179D-D8D2-9B417E590A78}"/>
                </a:ext>
              </a:extLst>
            </p:cNvPr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27887-C9C4-345F-7B47-D7419614F04D}"/>
                </a:ext>
              </a:extLst>
            </p:cNvPr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BDB514-8E9C-2023-A1EE-36FFF4EB857D}"/>
                </a:ext>
              </a:extLst>
            </p:cNvPr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227CF7C-1187-3DB9-136F-36299AAA0FEC}"/>
                </a:ext>
              </a:extLst>
            </p:cNvPr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BE7FBC-B7B1-299A-4B1F-890441396FE7}"/>
                </a:ext>
              </a:extLst>
            </p:cNvPr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6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E4C3D-BF7A-7869-A86C-37DFF45EBA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Distributed, Data-Parallel 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coarse-grained notion of “instruction” and “data”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2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2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Parameter Server)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D2AB9-BDD4-8293-5DCF-BD42AE666E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Parallelism,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BEF6C-A716-281F-26EE-C18092A7B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630" y="2391778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B5875-B074-A190-F85D-34513D117E50}"/>
              </a:ext>
            </a:extLst>
          </p:cNvPr>
          <p:cNvSpPr txBox="1"/>
          <p:nvPr/>
        </p:nvSpPr>
        <p:spPr>
          <a:xfrm>
            <a:off x="8702933" y="2347162"/>
            <a:ext cx="23066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1B94A-E41C-C0DF-3C07-CE9B65BE6A16}"/>
              </a:ext>
            </a:extLst>
          </p:cNvPr>
          <p:cNvSpPr/>
          <p:nvPr/>
        </p:nvSpPr>
        <p:spPr>
          <a:xfrm>
            <a:off x="7513935" y="155696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24840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4063</Words>
  <Application>Microsoft Office PowerPoint</Application>
  <PresentationFormat>Widescreen</PresentationFormat>
  <Paragraphs>677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- 11 Distributed, Data-parallel Computation</dc:title>
  <dc:creator>Matthias Boehm</dc:creator>
  <cp:lastModifiedBy>Matthias Boehm</cp:lastModifiedBy>
  <cp:revision>775</cp:revision>
  <cp:lastPrinted>2021-03-24T16:10:50Z</cp:lastPrinted>
  <dcterms:created xsi:type="dcterms:W3CDTF">2023-02-25T13:39:16Z</dcterms:created>
  <dcterms:modified xsi:type="dcterms:W3CDTF">2025-01-09T17:43:15Z</dcterms:modified>
</cp:coreProperties>
</file>